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2.xml" ContentType="application/vnd.openxmlformats-officedocument.presentationml.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30"/>
  </p:handoutMasterIdLst>
  <p:sldIdLst>
    <p:sldId id="256" r:id="rId2"/>
    <p:sldId id="284" r:id="rId3"/>
    <p:sldId id="259" r:id="rId4"/>
    <p:sldId id="262" r:id="rId5"/>
    <p:sldId id="260" r:id="rId6"/>
    <p:sldId id="261" r:id="rId7"/>
    <p:sldId id="263" r:id="rId8"/>
    <p:sldId id="265" r:id="rId9"/>
    <p:sldId id="264" r:id="rId10"/>
    <p:sldId id="266" r:id="rId11"/>
    <p:sldId id="267" r:id="rId12"/>
    <p:sldId id="268" r:id="rId13"/>
    <p:sldId id="269" r:id="rId14"/>
    <p:sldId id="257" r:id="rId15"/>
    <p:sldId id="270" r:id="rId16"/>
    <p:sldId id="271" r:id="rId17"/>
    <p:sldId id="274" r:id="rId18"/>
    <p:sldId id="272" r:id="rId19"/>
    <p:sldId id="276" r:id="rId20"/>
    <p:sldId id="273" r:id="rId21"/>
    <p:sldId id="275" r:id="rId22"/>
    <p:sldId id="277" r:id="rId23"/>
    <p:sldId id="278" r:id="rId24"/>
    <p:sldId id="279" r:id="rId25"/>
    <p:sldId id="281" r:id="rId26"/>
    <p:sldId id="282" r:id="rId27"/>
    <p:sldId id="283" r:id="rId28"/>
    <p:sldId id="280" r:id="rId29"/>
  </p:sldIdLst>
  <p:sldSz cx="12192000" cy="6858000"/>
  <p:notesSz cx="6858000"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Rutledge" initials="JR" lastIdx="8" clrIdx="0">
    <p:extLst>
      <p:ext uri="{19B8F6BF-5375-455C-9EA6-DF929625EA0E}">
        <p15:presenceInfo xmlns:p15="http://schemas.microsoft.com/office/powerpoint/2012/main" userId="ab1a1b40aecbe8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110" d="100"/>
          <a:sy n="110" d="100"/>
        </p:scale>
        <p:origin x="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3-30T12:21:16.933" idx="2">
    <p:pos x="10" y="10"/>
    <p:text>I'm not sure about how useful this slide is so I put this limited information as a holder and am fine with deleting</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3-30T12:20:51.348" idx="1">
    <p:pos x="3432" y="2936"/>
    <p:text>Because of the results, need to modify these numbers and add in severly obese</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5DF715-8654-47AB-BB68-787CFE85951E}" type="doc">
      <dgm:prSet loTypeId="urn:microsoft.com/office/officeart/2005/8/layout/process1" loCatId="process" qsTypeId="urn:microsoft.com/office/officeart/2005/8/quickstyle/simple1" qsCatId="simple" csTypeId="urn:microsoft.com/office/officeart/2005/8/colors/accent1_2" csCatId="accent1" phldr="1"/>
      <dgm:spPr/>
    </dgm:pt>
    <dgm:pt modelId="{D084AEAF-6E7E-44DF-94A4-732EDE577F58}">
      <dgm:prSet phldrT="[Text]"/>
      <dgm:spPr/>
      <dgm:t>
        <a:bodyPr/>
        <a:lstStyle/>
        <a:p>
          <a:r>
            <a:rPr lang="en-US" dirty="0"/>
            <a:t>Early Childhood:</a:t>
          </a:r>
        </a:p>
        <a:p>
          <a:r>
            <a:rPr lang="en-US" dirty="0"/>
            <a:t>Marked by enjoyed play and sharing.</a:t>
          </a:r>
        </a:p>
      </dgm:t>
    </dgm:pt>
    <dgm:pt modelId="{883D295A-D100-4181-86F9-0A5FCA5B7AB9}" type="parTrans" cxnId="{80F2534F-9942-4557-83DE-B9081D018C7D}">
      <dgm:prSet/>
      <dgm:spPr/>
      <dgm:t>
        <a:bodyPr/>
        <a:lstStyle/>
        <a:p>
          <a:endParaRPr lang="en-US"/>
        </a:p>
      </dgm:t>
    </dgm:pt>
    <dgm:pt modelId="{28031EF7-8467-46DE-976A-9CF52DAD1478}" type="sibTrans" cxnId="{80F2534F-9942-4557-83DE-B9081D018C7D}">
      <dgm:prSet/>
      <dgm:spPr/>
      <dgm:t>
        <a:bodyPr/>
        <a:lstStyle/>
        <a:p>
          <a:endParaRPr lang="en-US"/>
        </a:p>
      </dgm:t>
    </dgm:pt>
    <dgm:pt modelId="{F49C1492-4F91-4756-A1A1-BFA43855523A}">
      <dgm:prSet phldrT="[Text]"/>
      <dgm:spPr/>
      <dgm:t>
        <a:bodyPr/>
        <a:lstStyle/>
        <a:p>
          <a:r>
            <a:rPr lang="en-US" dirty="0"/>
            <a:t>Middle Childhood:</a:t>
          </a:r>
        </a:p>
        <a:p>
          <a:r>
            <a:rPr lang="en-US" dirty="0"/>
            <a:t>Mutual trust is defining feature.</a:t>
          </a:r>
        </a:p>
      </dgm:t>
    </dgm:pt>
    <dgm:pt modelId="{6FA03ABB-D548-4228-A3FF-DEF8575C99D4}" type="parTrans" cxnId="{374025B4-C8EF-4519-BEC8-27517287016B}">
      <dgm:prSet/>
      <dgm:spPr/>
      <dgm:t>
        <a:bodyPr/>
        <a:lstStyle/>
        <a:p>
          <a:endParaRPr lang="en-US"/>
        </a:p>
      </dgm:t>
    </dgm:pt>
    <dgm:pt modelId="{5E71D84A-73B6-46F0-AEFC-5B72657277C3}" type="sibTrans" cxnId="{374025B4-C8EF-4519-BEC8-27517287016B}">
      <dgm:prSet/>
      <dgm:spPr/>
      <dgm:t>
        <a:bodyPr/>
        <a:lstStyle/>
        <a:p>
          <a:endParaRPr lang="en-US"/>
        </a:p>
      </dgm:t>
    </dgm:pt>
    <dgm:pt modelId="{36668487-959C-4B5B-9641-E810F7DE9B3C}">
      <dgm:prSet phldrT="[Text]"/>
      <dgm:spPr/>
      <dgm:t>
        <a:bodyPr/>
        <a:lstStyle/>
        <a:p>
          <a:r>
            <a:rPr lang="en-US" dirty="0"/>
            <a:t>Adolescence:</a:t>
          </a:r>
        </a:p>
        <a:p>
          <a:r>
            <a:rPr lang="en-US" dirty="0"/>
            <a:t>Intimacy and loyalty are most valued.</a:t>
          </a:r>
        </a:p>
      </dgm:t>
    </dgm:pt>
    <dgm:pt modelId="{5708E728-7EE3-466E-B911-3874E89F63F6}" type="parTrans" cxnId="{CB3BA964-358C-489B-A980-E4CF476C94BF}">
      <dgm:prSet/>
      <dgm:spPr/>
      <dgm:t>
        <a:bodyPr/>
        <a:lstStyle/>
        <a:p>
          <a:endParaRPr lang="en-US"/>
        </a:p>
      </dgm:t>
    </dgm:pt>
    <dgm:pt modelId="{00B3EE48-D5CA-4104-97ED-63E42977069D}" type="sibTrans" cxnId="{CB3BA964-358C-489B-A980-E4CF476C94BF}">
      <dgm:prSet/>
      <dgm:spPr/>
      <dgm:t>
        <a:bodyPr/>
        <a:lstStyle/>
        <a:p>
          <a:endParaRPr lang="en-US"/>
        </a:p>
      </dgm:t>
    </dgm:pt>
    <dgm:pt modelId="{F38508B5-A2CB-4BDB-A22D-0C534E435DBB}" type="pres">
      <dgm:prSet presAssocID="{6F5DF715-8654-47AB-BB68-787CFE85951E}" presName="Name0" presStyleCnt="0">
        <dgm:presLayoutVars>
          <dgm:dir/>
          <dgm:resizeHandles val="exact"/>
        </dgm:presLayoutVars>
      </dgm:prSet>
      <dgm:spPr/>
    </dgm:pt>
    <dgm:pt modelId="{F172CD60-11EE-4258-AAB4-4BC4729C68EE}" type="pres">
      <dgm:prSet presAssocID="{D084AEAF-6E7E-44DF-94A4-732EDE577F58}" presName="node" presStyleLbl="node1" presStyleIdx="0" presStyleCnt="3">
        <dgm:presLayoutVars>
          <dgm:bulletEnabled val="1"/>
        </dgm:presLayoutVars>
      </dgm:prSet>
      <dgm:spPr/>
    </dgm:pt>
    <dgm:pt modelId="{8FC3F7B7-AA24-4796-9A25-F8B4584C4F0E}" type="pres">
      <dgm:prSet presAssocID="{28031EF7-8467-46DE-976A-9CF52DAD1478}" presName="sibTrans" presStyleLbl="sibTrans2D1" presStyleIdx="0" presStyleCnt="2"/>
      <dgm:spPr/>
    </dgm:pt>
    <dgm:pt modelId="{1A1AFB0F-A80F-4128-9C0B-3C7D672230B0}" type="pres">
      <dgm:prSet presAssocID="{28031EF7-8467-46DE-976A-9CF52DAD1478}" presName="connectorText" presStyleLbl="sibTrans2D1" presStyleIdx="0" presStyleCnt="2"/>
      <dgm:spPr/>
    </dgm:pt>
    <dgm:pt modelId="{3226D030-0BF3-4B34-B8E4-F01C7A0D8092}" type="pres">
      <dgm:prSet presAssocID="{F49C1492-4F91-4756-A1A1-BFA43855523A}" presName="node" presStyleLbl="node1" presStyleIdx="1" presStyleCnt="3">
        <dgm:presLayoutVars>
          <dgm:bulletEnabled val="1"/>
        </dgm:presLayoutVars>
      </dgm:prSet>
      <dgm:spPr/>
    </dgm:pt>
    <dgm:pt modelId="{C9159030-ADC3-4DCE-A448-989DEBC00C18}" type="pres">
      <dgm:prSet presAssocID="{5E71D84A-73B6-46F0-AEFC-5B72657277C3}" presName="sibTrans" presStyleLbl="sibTrans2D1" presStyleIdx="1" presStyleCnt="2"/>
      <dgm:spPr/>
    </dgm:pt>
    <dgm:pt modelId="{7CC0E74B-0F9C-458D-9A42-CC50C9C28239}" type="pres">
      <dgm:prSet presAssocID="{5E71D84A-73B6-46F0-AEFC-5B72657277C3}" presName="connectorText" presStyleLbl="sibTrans2D1" presStyleIdx="1" presStyleCnt="2"/>
      <dgm:spPr/>
    </dgm:pt>
    <dgm:pt modelId="{3A6B816C-EBF7-4903-9A37-D121DC67103B}" type="pres">
      <dgm:prSet presAssocID="{36668487-959C-4B5B-9641-E810F7DE9B3C}" presName="node" presStyleLbl="node1" presStyleIdx="2" presStyleCnt="3">
        <dgm:presLayoutVars>
          <dgm:bulletEnabled val="1"/>
        </dgm:presLayoutVars>
      </dgm:prSet>
      <dgm:spPr/>
    </dgm:pt>
  </dgm:ptLst>
  <dgm:cxnLst>
    <dgm:cxn modelId="{4DB6CA2B-73E9-4170-804C-111933C28A2A}" type="presOf" srcId="{D084AEAF-6E7E-44DF-94A4-732EDE577F58}" destId="{F172CD60-11EE-4258-AAB4-4BC4729C68EE}" srcOrd="0" destOrd="0" presId="urn:microsoft.com/office/officeart/2005/8/layout/process1"/>
    <dgm:cxn modelId="{441AF047-F9A9-4E5E-8B57-FF125DA80EF4}" type="presOf" srcId="{28031EF7-8467-46DE-976A-9CF52DAD1478}" destId="{8FC3F7B7-AA24-4796-9A25-F8B4584C4F0E}" srcOrd="0" destOrd="0" presId="urn:microsoft.com/office/officeart/2005/8/layout/process1"/>
    <dgm:cxn modelId="{80F2534F-9942-4557-83DE-B9081D018C7D}" srcId="{6F5DF715-8654-47AB-BB68-787CFE85951E}" destId="{D084AEAF-6E7E-44DF-94A4-732EDE577F58}" srcOrd="0" destOrd="0" parTransId="{883D295A-D100-4181-86F9-0A5FCA5B7AB9}" sibTransId="{28031EF7-8467-46DE-976A-9CF52DAD1478}"/>
    <dgm:cxn modelId="{9B6F7A5C-7F1A-4DC5-91A9-BC9CEF23B1EA}" type="presOf" srcId="{5E71D84A-73B6-46F0-AEFC-5B72657277C3}" destId="{7CC0E74B-0F9C-458D-9A42-CC50C9C28239}" srcOrd="1" destOrd="0" presId="urn:microsoft.com/office/officeart/2005/8/layout/process1"/>
    <dgm:cxn modelId="{CB3BA964-358C-489B-A980-E4CF476C94BF}" srcId="{6F5DF715-8654-47AB-BB68-787CFE85951E}" destId="{36668487-959C-4B5B-9641-E810F7DE9B3C}" srcOrd="2" destOrd="0" parTransId="{5708E728-7EE3-466E-B911-3874E89F63F6}" sibTransId="{00B3EE48-D5CA-4104-97ED-63E42977069D}"/>
    <dgm:cxn modelId="{F84DAA6E-2A2B-4354-BEFC-9AB0ACCFDFA6}" type="presOf" srcId="{5E71D84A-73B6-46F0-AEFC-5B72657277C3}" destId="{C9159030-ADC3-4DCE-A448-989DEBC00C18}" srcOrd="0" destOrd="0" presId="urn:microsoft.com/office/officeart/2005/8/layout/process1"/>
    <dgm:cxn modelId="{E39DE37F-3CA3-4563-826E-A310DAEDB6AD}" type="presOf" srcId="{36668487-959C-4B5B-9641-E810F7DE9B3C}" destId="{3A6B816C-EBF7-4903-9A37-D121DC67103B}" srcOrd="0" destOrd="0" presId="urn:microsoft.com/office/officeart/2005/8/layout/process1"/>
    <dgm:cxn modelId="{6416E080-7238-4D9E-96DC-959373D059BB}" type="presOf" srcId="{28031EF7-8467-46DE-976A-9CF52DAD1478}" destId="{1A1AFB0F-A80F-4128-9C0B-3C7D672230B0}" srcOrd="1" destOrd="0" presId="urn:microsoft.com/office/officeart/2005/8/layout/process1"/>
    <dgm:cxn modelId="{374025B4-C8EF-4519-BEC8-27517287016B}" srcId="{6F5DF715-8654-47AB-BB68-787CFE85951E}" destId="{F49C1492-4F91-4756-A1A1-BFA43855523A}" srcOrd="1" destOrd="0" parTransId="{6FA03ABB-D548-4228-A3FF-DEF8575C99D4}" sibTransId="{5E71D84A-73B6-46F0-AEFC-5B72657277C3}"/>
    <dgm:cxn modelId="{D1BF5EBC-771C-4AE9-A832-459C7028CA69}" type="presOf" srcId="{6F5DF715-8654-47AB-BB68-787CFE85951E}" destId="{F38508B5-A2CB-4BDB-A22D-0C534E435DBB}" srcOrd="0" destOrd="0" presId="urn:microsoft.com/office/officeart/2005/8/layout/process1"/>
    <dgm:cxn modelId="{DC0847C3-D552-4F73-BF2F-1921AA3A4FD2}" type="presOf" srcId="{F49C1492-4F91-4756-A1A1-BFA43855523A}" destId="{3226D030-0BF3-4B34-B8E4-F01C7A0D8092}" srcOrd="0" destOrd="0" presId="urn:microsoft.com/office/officeart/2005/8/layout/process1"/>
    <dgm:cxn modelId="{A647D767-C29F-4C0D-920F-689196B11735}" type="presParOf" srcId="{F38508B5-A2CB-4BDB-A22D-0C534E435DBB}" destId="{F172CD60-11EE-4258-AAB4-4BC4729C68EE}" srcOrd="0" destOrd="0" presId="urn:microsoft.com/office/officeart/2005/8/layout/process1"/>
    <dgm:cxn modelId="{254F9A6A-03F4-4F49-8057-E1039D351293}" type="presParOf" srcId="{F38508B5-A2CB-4BDB-A22D-0C534E435DBB}" destId="{8FC3F7B7-AA24-4796-9A25-F8B4584C4F0E}" srcOrd="1" destOrd="0" presId="urn:microsoft.com/office/officeart/2005/8/layout/process1"/>
    <dgm:cxn modelId="{C554F20E-56F7-467E-8C30-DC0EA68A1CA2}" type="presParOf" srcId="{8FC3F7B7-AA24-4796-9A25-F8B4584C4F0E}" destId="{1A1AFB0F-A80F-4128-9C0B-3C7D672230B0}" srcOrd="0" destOrd="0" presId="urn:microsoft.com/office/officeart/2005/8/layout/process1"/>
    <dgm:cxn modelId="{5556D65E-263F-4BB1-8C6E-B496F3893DB9}" type="presParOf" srcId="{F38508B5-A2CB-4BDB-A22D-0C534E435DBB}" destId="{3226D030-0BF3-4B34-B8E4-F01C7A0D8092}" srcOrd="2" destOrd="0" presId="urn:microsoft.com/office/officeart/2005/8/layout/process1"/>
    <dgm:cxn modelId="{9F5C2C9C-89BB-4878-9674-38CBE9FF35DF}" type="presParOf" srcId="{F38508B5-A2CB-4BDB-A22D-0C534E435DBB}" destId="{C9159030-ADC3-4DCE-A448-989DEBC00C18}" srcOrd="3" destOrd="0" presId="urn:microsoft.com/office/officeart/2005/8/layout/process1"/>
    <dgm:cxn modelId="{3CBC9892-1014-4BF1-BD06-89BF21F2A24A}" type="presParOf" srcId="{C9159030-ADC3-4DCE-A448-989DEBC00C18}" destId="{7CC0E74B-0F9C-458D-9A42-CC50C9C28239}" srcOrd="0" destOrd="0" presId="urn:microsoft.com/office/officeart/2005/8/layout/process1"/>
    <dgm:cxn modelId="{5FFC8F90-E3BA-4B26-AC94-8A692BC0CF7F}" type="presParOf" srcId="{F38508B5-A2CB-4BDB-A22D-0C534E435DBB}" destId="{3A6B816C-EBF7-4903-9A37-D121DC67103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7E689-D80D-44B0-8F29-0E60F5B80D92}"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0845F015-7DA3-42A5-8DFE-4785A0BB336D}">
      <dgm:prSet phldrT="[Text]"/>
      <dgm:spPr/>
      <dgm:t>
        <a:bodyPr/>
        <a:lstStyle/>
        <a:p>
          <a:r>
            <a:rPr lang="en-US" dirty="0"/>
            <a:t>Controversial</a:t>
          </a:r>
        </a:p>
      </dgm:t>
    </dgm:pt>
    <dgm:pt modelId="{AB15416E-07E0-415B-B135-38F1803AEDEB}" type="parTrans" cxnId="{60C026F9-A982-4A27-9B60-A5BC2E58EAA4}">
      <dgm:prSet/>
      <dgm:spPr/>
      <dgm:t>
        <a:bodyPr/>
        <a:lstStyle/>
        <a:p>
          <a:endParaRPr lang="en-US"/>
        </a:p>
      </dgm:t>
    </dgm:pt>
    <dgm:pt modelId="{331091E9-6708-40C9-872C-70A2ADF6D548}" type="sibTrans" cxnId="{60C026F9-A982-4A27-9B60-A5BC2E58EAA4}">
      <dgm:prSet/>
      <dgm:spPr/>
      <dgm:t>
        <a:bodyPr/>
        <a:lstStyle/>
        <a:p>
          <a:endParaRPr lang="en-US"/>
        </a:p>
      </dgm:t>
    </dgm:pt>
    <dgm:pt modelId="{A93D0544-AE10-4A4F-BCD1-6ED067E4B5A7}">
      <dgm:prSet phldrT="[Text]"/>
      <dgm:spPr/>
      <dgm:t>
        <a:bodyPr/>
        <a:lstStyle/>
        <a:p>
          <a:r>
            <a:rPr lang="en-US" dirty="0"/>
            <a:t>Popular</a:t>
          </a:r>
        </a:p>
      </dgm:t>
    </dgm:pt>
    <dgm:pt modelId="{055F6055-EFE0-4F01-8556-68CCCA8D3802}" type="parTrans" cxnId="{E67DBCF8-78EB-4679-8A55-AF9A28E75550}">
      <dgm:prSet/>
      <dgm:spPr/>
      <dgm:t>
        <a:bodyPr/>
        <a:lstStyle/>
        <a:p>
          <a:endParaRPr lang="en-US"/>
        </a:p>
      </dgm:t>
    </dgm:pt>
    <dgm:pt modelId="{D42CC605-3ABD-4F00-9CF1-CCB7868293F2}" type="sibTrans" cxnId="{E67DBCF8-78EB-4679-8A55-AF9A28E75550}">
      <dgm:prSet/>
      <dgm:spPr/>
      <dgm:t>
        <a:bodyPr/>
        <a:lstStyle/>
        <a:p>
          <a:endParaRPr lang="en-US"/>
        </a:p>
      </dgm:t>
    </dgm:pt>
    <dgm:pt modelId="{C74F371C-A26C-4568-84CB-17C72B90BD47}">
      <dgm:prSet phldrT="[Text]"/>
      <dgm:spPr/>
      <dgm:t>
        <a:bodyPr/>
        <a:lstStyle/>
        <a:p>
          <a:r>
            <a:rPr lang="en-US" dirty="0"/>
            <a:t>Rejected</a:t>
          </a:r>
        </a:p>
      </dgm:t>
    </dgm:pt>
    <dgm:pt modelId="{52FFEBD0-16DB-436F-8C9D-56AE5F6C907D}" type="parTrans" cxnId="{2175277C-1A41-42FC-BE93-33E573C9C564}">
      <dgm:prSet/>
      <dgm:spPr/>
      <dgm:t>
        <a:bodyPr/>
        <a:lstStyle/>
        <a:p>
          <a:endParaRPr lang="en-US"/>
        </a:p>
      </dgm:t>
    </dgm:pt>
    <dgm:pt modelId="{D9B6FFF9-8896-4A98-8B57-05E7CE11075F}" type="sibTrans" cxnId="{2175277C-1A41-42FC-BE93-33E573C9C564}">
      <dgm:prSet/>
      <dgm:spPr/>
      <dgm:t>
        <a:bodyPr/>
        <a:lstStyle/>
        <a:p>
          <a:endParaRPr lang="en-US"/>
        </a:p>
      </dgm:t>
    </dgm:pt>
    <dgm:pt modelId="{D43AA7BC-4479-48C7-83F4-8516BAE4921A}">
      <dgm:prSet phldrT="[Text]"/>
      <dgm:spPr/>
      <dgm:t>
        <a:bodyPr/>
        <a:lstStyle/>
        <a:p>
          <a:r>
            <a:rPr lang="en-US" dirty="0"/>
            <a:t>Neglected</a:t>
          </a:r>
        </a:p>
      </dgm:t>
    </dgm:pt>
    <dgm:pt modelId="{C367B65A-175A-448E-9D2F-430E56D475DB}" type="parTrans" cxnId="{6ABEBD98-D278-40F4-AE4B-E55080EE9CF8}">
      <dgm:prSet/>
      <dgm:spPr/>
      <dgm:t>
        <a:bodyPr/>
        <a:lstStyle/>
        <a:p>
          <a:endParaRPr lang="en-US"/>
        </a:p>
      </dgm:t>
    </dgm:pt>
    <dgm:pt modelId="{E2506195-3002-46A7-8B81-8BB09649FEC1}" type="sibTrans" cxnId="{6ABEBD98-D278-40F4-AE4B-E55080EE9CF8}">
      <dgm:prSet/>
      <dgm:spPr/>
      <dgm:t>
        <a:bodyPr/>
        <a:lstStyle/>
        <a:p>
          <a:endParaRPr lang="en-US"/>
        </a:p>
      </dgm:t>
    </dgm:pt>
    <dgm:pt modelId="{AD2F72B9-F552-429B-B034-60CE929C9479}" type="pres">
      <dgm:prSet presAssocID="{FEA7E689-D80D-44B0-8F29-0E60F5B80D92}" presName="matrix" presStyleCnt="0">
        <dgm:presLayoutVars>
          <dgm:chMax val="1"/>
          <dgm:dir/>
          <dgm:resizeHandles val="exact"/>
        </dgm:presLayoutVars>
      </dgm:prSet>
      <dgm:spPr/>
    </dgm:pt>
    <dgm:pt modelId="{BE235AA4-CC9A-4DAE-8CCD-FD0C7FAB6404}" type="pres">
      <dgm:prSet presAssocID="{FEA7E689-D80D-44B0-8F29-0E60F5B80D92}" presName="axisShape" presStyleLbl="bgShp" presStyleIdx="0" presStyleCnt="1"/>
      <dgm:spPr/>
    </dgm:pt>
    <dgm:pt modelId="{21527606-76C0-4F50-81FD-7785627C84D5}" type="pres">
      <dgm:prSet presAssocID="{FEA7E689-D80D-44B0-8F29-0E60F5B80D92}" presName="rect1" presStyleLbl="node1" presStyleIdx="0" presStyleCnt="4">
        <dgm:presLayoutVars>
          <dgm:chMax val="0"/>
          <dgm:chPref val="0"/>
          <dgm:bulletEnabled val="1"/>
        </dgm:presLayoutVars>
      </dgm:prSet>
      <dgm:spPr/>
    </dgm:pt>
    <dgm:pt modelId="{726DA896-A713-4C4C-BC09-6BAAF6D2C6B9}" type="pres">
      <dgm:prSet presAssocID="{FEA7E689-D80D-44B0-8F29-0E60F5B80D92}" presName="rect2" presStyleLbl="node1" presStyleIdx="1" presStyleCnt="4">
        <dgm:presLayoutVars>
          <dgm:chMax val="0"/>
          <dgm:chPref val="0"/>
          <dgm:bulletEnabled val="1"/>
        </dgm:presLayoutVars>
      </dgm:prSet>
      <dgm:spPr/>
    </dgm:pt>
    <dgm:pt modelId="{1B9D8C01-5534-49BF-A9F6-60B499755758}" type="pres">
      <dgm:prSet presAssocID="{FEA7E689-D80D-44B0-8F29-0E60F5B80D92}" presName="rect3" presStyleLbl="node1" presStyleIdx="2" presStyleCnt="4">
        <dgm:presLayoutVars>
          <dgm:chMax val="0"/>
          <dgm:chPref val="0"/>
          <dgm:bulletEnabled val="1"/>
        </dgm:presLayoutVars>
      </dgm:prSet>
      <dgm:spPr/>
    </dgm:pt>
    <dgm:pt modelId="{68317479-C8A5-45BF-8CC6-7ADBA5797379}" type="pres">
      <dgm:prSet presAssocID="{FEA7E689-D80D-44B0-8F29-0E60F5B80D92}" presName="rect4" presStyleLbl="node1" presStyleIdx="3" presStyleCnt="4">
        <dgm:presLayoutVars>
          <dgm:chMax val="0"/>
          <dgm:chPref val="0"/>
          <dgm:bulletEnabled val="1"/>
        </dgm:presLayoutVars>
      </dgm:prSet>
      <dgm:spPr/>
    </dgm:pt>
  </dgm:ptLst>
  <dgm:cxnLst>
    <dgm:cxn modelId="{04471614-E31A-43F8-A165-11B07D626C2A}" type="presOf" srcId="{FEA7E689-D80D-44B0-8F29-0E60F5B80D92}" destId="{AD2F72B9-F552-429B-B034-60CE929C9479}" srcOrd="0" destOrd="0" presId="urn:microsoft.com/office/officeart/2005/8/layout/matrix2"/>
    <dgm:cxn modelId="{40269D3C-359F-4463-8B41-6A4300A491E0}" type="presOf" srcId="{A93D0544-AE10-4A4F-BCD1-6ED067E4B5A7}" destId="{726DA896-A713-4C4C-BC09-6BAAF6D2C6B9}" srcOrd="0" destOrd="0" presId="urn:microsoft.com/office/officeart/2005/8/layout/matrix2"/>
    <dgm:cxn modelId="{05720049-7F93-4141-BF77-D5583617F19E}" type="presOf" srcId="{C74F371C-A26C-4568-84CB-17C72B90BD47}" destId="{1B9D8C01-5534-49BF-A9F6-60B499755758}" srcOrd="0" destOrd="0" presId="urn:microsoft.com/office/officeart/2005/8/layout/matrix2"/>
    <dgm:cxn modelId="{1B991C73-0EFA-4F21-9DCF-D74AAACBAB97}" type="presOf" srcId="{D43AA7BC-4479-48C7-83F4-8516BAE4921A}" destId="{68317479-C8A5-45BF-8CC6-7ADBA5797379}" srcOrd="0" destOrd="0" presId="urn:microsoft.com/office/officeart/2005/8/layout/matrix2"/>
    <dgm:cxn modelId="{2175277C-1A41-42FC-BE93-33E573C9C564}" srcId="{FEA7E689-D80D-44B0-8F29-0E60F5B80D92}" destId="{C74F371C-A26C-4568-84CB-17C72B90BD47}" srcOrd="2" destOrd="0" parTransId="{52FFEBD0-16DB-436F-8C9D-56AE5F6C907D}" sibTransId="{D9B6FFF9-8896-4A98-8B57-05E7CE11075F}"/>
    <dgm:cxn modelId="{6ABEBD98-D278-40F4-AE4B-E55080EE9CF8}" srcId="{FEA7E689-D80D-44B0-8F29-0E60F5B80D92}" destId="{D43AA7BC-4479-48C7-83F4-8516BAE4921A}" srcOrd="3" destOrd="0" parTransId="{C367B65A-175A-448E-9D2F-430E56D475DB}" sibTransId="{E2506195-3002-46A7-8B81-8BB09649FEC1}"/>
    <dgm:cxn modelId="{5DB93FAB-22C5-4710-8E3C-C039C4218F52}" type="presOf" srcId="{0845F015-7DA3-42A5-8DFE-4785A0BB336D}" destId="{21527606-76C0-4F50-81FD-7785627C84D5}" srcOrd="0" destOrd="0" presId="urn:microsoft.com/office/officeart/2005/8/layout/matrix2"/>
    <dgm:cxn modelId="{E67DBCF8-78EB-4679-8A55-AF9A28E75550}" srcId="{FEA7E689-D80D-44B0-8F29-0E60F5B80D92}" destId="{A93D0544-AE10-4A4F-BCD1-6ED067E4B5A7}" srcOrd="1" destOrd="0" parTransId="{055F6055-EFE0-4F01-8556-68CCCA8D3802}" sibTransId="{D42CC605-3ABD-4F00-9CF1-CCB7868293F2}"/>
    <dgm:cxn modelId="{60C026F9-A982-4A27-9B60-A5BC2E58EAA4}" srcId="{FEA7E689-D80D-44B0-8F29-0E60F5B80D92}" destId="{0845F015-7DA3-42A5-8DFE-4785A0BB336D}" srcOrd="0" destOrd="0" parTransId="{AB15416E-07E0-415B-B135-38F1803AEDEB}" sibTransId="{331091E9-6708-40C9-872C-70A2ADF6D548}"/>
    <dgm:cxn modelId="{3A67BDAC-7967-40BF-8967-FFF84AE9B8B3}" type="presParOf" srcId="{AD2F72B9-F552-429B-B034-60CE929C9479}" destId="{BE235AA4-CC9A-4DAE-8CCD-FD0C7FAB6404}" srcOrd="0" destOrd="0" presId="urn:microsoft.com/office/officeart/2005/8/layout/matrix2"/>
    <dgm:cxn modelId="{6EEAD118-71CF-4C09-9820-E6ACD9E8EF12}" type="presParOf" srcId="{AD2F72B9-F552-429B-B034-60CE929C9479}" destId="{21527606-76C0-4F50-81FD-7785627C84D5}" srcOrd="1" destOrd="0" presId="urn:microsoft.com/office/officeart/2005/8/layout/matrix2"/>
    <dgm:cxn modelId="{CAB8CCE0-67B4-4890-A7AF-CC5185C29146}" type="presParOf" srcId="{AD2F72B9-F552-429B-B034-60CE929C9479}" destId="{726DA896-A713-4C4C-BC09-6BAAF6D2C6B9}" srcOrd="2" destOrd="0" presId="urn:microsoft.com/office/officeart/2005/8/layout/matrix2"/>
    <dgm:cxn modelId="{A3B8D30E-1B02-4E69-B780-3DB76B30379B}" type="presParOf" srcId="{AD2F72B9-F552-429B-B034-60CE929C9479}" destId="{1B9D8C01-5534-49BF-A9F6-60B499755758}" srcOrd="3" destOrd="0" presId="urn:microsoft.com/office/officeart/2005/8/layout/matrix2"/>
    <dgm:cxn modelId="{14B67756-ABF0-4E0F-A98A-4FF7FACFD64D}" type="presParOf" srcId="{AD2F72B9-F552-429B-B034-60CE929C9479}" destId="{68317479-C8A5-45BF-8CC6-7ADBA5797379}"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75196D-1482-467B-8CBB-E6AA8B104FF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5CEDFDAA-194D-41FE-A770-A205586301A3}">
      <dgm:prSet phldrT="[Text]"/>
      <dgm:spPr/>
      <dgm:t>
        <a:bodyPr/>
        <a:lstStyle/>
        <a:p>
          <a:r>
            <a:rPr lang="en-US" dirty="0"/>
            <a:t>Peer Status Outcomes</a:t>
          </a:r>
        </a:p>
      </dgm:t>
    </dgm:pt>
    <dgm:pt modelId="{28CA2DB6-D5D7-4052-B45C-6C618A5523F6}" type="parTrans" cxnId="{8B5E88BD-5F28-47C0-ADE7-43CA2963BC8E}">
      <dgm:prSet/>
      <dgm:spPr/>
      <dgm:t>
        <a:bodyPr/>
        <a:lstStyle/>
        <a:p>
          <a:endParaRPr lang="en-US"/>
        </a:p>
      </dgm:t>
    </dgm:pt>
    <dgm:pt modelId="{16EDC1B4-974B-4E47-90A6-D14554F308E2}" type="sibTrans" cxnId="{8B5E88BD-5F28-47C0-ADE7-43CA2963BC8E}">
      <dgm:prSet/>
      <dgm:spPr/>
      <dgm:t>
        <a:bodyPr/>
        <a:lstStyle/>
        <a:p>
          <a:endParaRPr lang="en-US"/>
        </a:p>
      </dgm:t>
    </dgm:pt>
    <dgm:pt modelId="{9EA27727-6368-41AA-A129-B98ACCF42911}">
      <dgm:prSet phldrT="[Text]" custT="1"/>
      <dgm:spPr/>
      <dgm:t>
        <a:bodyPr/>
        <a:lstStyle/>
        <a:p>
          <a:r>
            <a:rPr lang="en-US" sz="2000" b="1" dirty="0"/>
            <a:t>CONTROVERSIAL</a:t>
          </a:r>
          <a:endParaRPr lang="en-US" sz="1900" b="1" dirty="0"/>
        </a:p>
        <a:p>
          <a:r>
            <a:rPr lang="en-US" sz="1900" dirty="0"/>
            <a:t>Substance Abuse</a:t>
          </a:r>
        </a:p>
        <a:p>
          <a:r>
            <a:rPr lang="en-US" sz="1900" dirty="0"/>
            <a:t>Conduct Problems</a:t>
          </a:r>
        </a:p>
        <a:p>
          <a:r>
            <a:rPr lang="en-US" sz="1900" dirty="0"/>
            <a:t>Attention Problems</a:t>
          </a:r>
        </a:p>
        <a:p>
          <a:r>
            <a:rPr lang="en-US" sz="1900" dirty="0"/>
            <a:t>Court Offences</a:t>
          </a:r>
        </a:p>
        <a:p>
          <a:r>
            <a:rPr lang="en-US" sz="1900" dirty="0"/>
            <a:t>Grade Failures</a:t>
          </a:r>
        </a:p>
      </dgm:t>
    </dgm:pt>
    <dgm:pt modelId="{7FF00165-0E7A-48EE-B9D9-3E6D7E0D90B6}" type="parTrans" cxnId="{27A4E2A2-87CE-458C-AAFD-413B4DB41F39}">
      <dgm:prSet/>
      <dgm:spPr/>
      <dgm:t>
        <a:bodyPr/>
        <a:lstStyle/>
        <a:p>
          <a:endParaRPr lang="en-US"/>
        </a:p>
      </dgm:t>
    </dgm:pt>
    <dgm:pt modelId="{07606395-A26E-4BFD-B33C-E4DDC163B925}" type="sibTrans" cxnId="{27A4E2A2-87CE-458C-AAFD-413B4DB41F39}">
      <dgm:prSet/>
      <dgm:spPr/>
      <dgm:t>
        <a:bodyPr/>
        <a:lstStyle/>
        <a:p>
          <a:endParaRPr lang="en-US"/>
        </a:p>
      </dgm:t>
    </dgm:pt>
    <dgm:pt modelId="{2311F8E7-4A97-4DD8-BF3F-695DF5359112}">
      <dgm:prSet phldrT="[Text]" custT="1"/>
      <dgm:spPr/>
      <dgm:t>
        <a:bodyPr/>
        <a:lstStyle/>
        <a:p>
          <a:r>
            <a:rPr lang="en-US" sz="2000" b="1" dirty="0"/>
            <a:t>POPULAR</a:t>
          </a:r>
        </a:p>
        <a:p>
          <a:r>
            <a:rPr lang="en-US" sz="1900" dirty="0"/>
            <a:t>Comparison Group</a:t>
          </a:r>
        </a:p>
      </dgm:t>
    </dgm:pt>
    <dgm:pt modelId="{E9497B87-D83C-4D13-A6D4-E361BF6C26FF}" type="parTrans" cxnId="{3F3AED26-C3B7-4642-8AC6-1434CDCB5097}">
      <dgm:prSet/>
      <dgm:spPr/>
      <dgm:t>
        <a:bodyPr/>
        <a:lstStyle/>
        <a:p>
          <a:endParaRPr lang="en-US"/>
        </a:p>
      </dgm:t>
    </dgm:pt>
    <dgm:pt modelId="{F55FCC05-F63E-4A88-960D-49ACFD4075D3}" type="sibTrans" cxnId="{3F3AED26-C3B7-4642-8AC6-1434CDCB5097}">
      <dgm:prSet/>
      <dgm:spPr/>
      <dgm:t>
        <a:bodyPr/>
        <a:lstStyle/>
        <a:p>
          <a:endParaRPr lang="en-US"/>
        </a:p>
      </dgm:t>
    </dgm:pt>
    <dgm:pt modelId="{526DA214-5D2D-4F99-A8FF-72C6141AAB8B}">
      <dgm:prSet phldrT="[Text]" custT="1"/>
      <dgm:spPr/>
      <dgm:t>
        <a:bodyPr/>
        <a:lstStyle/>
        <a:p>
          <a:r>
            <a:rPr lang="en-US" sz="2000" b="1" dirty="0"/>
            <a:t>REJECTED</a:t>
          </a:r>
        </a:p>
        <a:p>
          <a:r>
            <a:rPr lang="en-US" sz="1900"/>
            <a:t>Substance Abuse    </a:t>
          </a:r>
          <a:r>
            <a:rPr lang="en-US" sz="1900" dirty="0"/>
            <a:t>Aggression      </a:t>
          </a:r>
        </a:p>
        <a:p>
          <a:r>
            <a:rPr lang="en-US" sz="1900" dirty="0"/>
            <a:t>Attention Problems      Court Offences</a:t>
          </a:r>
        </a:p>
        <a:p>
          <a:r>
            <a:rPr lang="en-US" sz="1900" dirty="0"/>
            <a:t>Conduct Disorders     Grade Failures</a:t>
          </a:r>
        </a:p>
        <a:p>
          <a:r>
            <a:rPr lang="en-US" sz="1900" dirty="0"/>
            <a:t>External Locus </a:t>
          </a:r>
          <a:r>
            <a:rPr lang="en-US" sz="1900"/>
            <a:t>of Control</a:t>
          </a:r>
        </a:p>
        <a:p>
          <a:r>
            <a:rPr lang="en-US" sz="1900"/>
            <a:t>School Drop Out</a:t>
          </a:r>
          <a:endParaRPr lang="en-US" sz="1900" dirty="0"/>
        </a:p>
      </dgm:t>
    </dgm:pt>
    <dgm:pt modelId="{F3CD6CAE-FC18-4373-B9DB-3BE58761F82D}" type="parTrans" cxnId="{6B920032-4663-4ECC-AA50-4E34FC1E4C56}">
      <dgm:prSet/>
      <dgm:spPr/>
      <dgm:t>
        <a:bodyPr/>
        <a:lstStyle/>
        <a:p>
          <a:endParaRPr lang="en-US"/>
        </a:p>
      </dgm:t>
    </dgm:pt>
    <dgm:pt modelId="{3FEA6EFB-3BE9-4784-A577-A22CF118D3C8}" type="sibTrans" cxnId="{6B920032-4663-4ECC-AA50-4E34FC1E4C56}">
      <dgm:prSet/>
      <dgm:spPr/>
      <dgm:t>
        <a:bodyPr/>
        <a:lstStyle/>
        <a:p>
          <a:endParaRPr lang="en-US"/>
        </a:p>
      </dgm:t>
    </dgm:pt>
    <dgm:pt modelId="{36590964-506B-4038-ABB9-A6515BF90C67}">
      <dgm:prSet phldrT="[Text]" custT="1"/>
      <dgm:spPr/>
      <dgm:t>
        <a:bodyPr/>
        <a:lstStyle/>
        <a:p>
          <a:r>
            <a:rPr lang="en-US" sz="2000" b="1" dirty="0"/>
            <a:t>NEGLECTED</a:t>
          </a:r>
        </a:p>
        <a:p>
          <a:r>
            <a:rPr lang="en-US" sz="1900" dirty="0"/>
            <a:t>External Locus of Control</a:t>
          </a:r>
        </a:p>
        <a:p>
          <a:r>
            <a:rPr lang="en-US" sz="1900" dirty="0"/>
            <a:t>Less Peer Support</a:t>
          </a:r>
        </a:p>
      </dgm:t>
    </dgm:pt>
    <dgm:pt modelId="{31C60837-A80B-4E68-AAFA-DB3790A1BADE}" type="parTrans" cxnId="{D1EF940F-4CF3-401A-B57E-A5FFF96A64E3}">
      <dgm:prSet/>
      <dgm:spPr/>
      <dgm:t>
        <a:bodyPr/>
        <a:lstStyle/>
        <a:p>
          <a:endParaRPr lang="en-US"/>
        </a:p>
      </dgm:t>
    </dgm:pt>
    <dgm:pt modelId="{DE8E31B3-711E-4DEA-A2FE-67D4476811E0}" type="sibTrans" cxnId="{D1EF940F-4CF3-401A-B57E-A5FFF96A64E3}">
      <dgm:prSet/>
      <dgm:spPr/>
      <dgm:t>
        <a:bodyPr/>
        <a:lstStyle/>
        <a:p>
          <a:endParaRPr lang="en-US"/>
        </a:p>
      </dgm:t>
    </dgm:pt>
    <dgm:pt modelId="{3A9ABB17-9DEF-4F47-8637-DECDBAC55EAF}" type="pres">
      <dgm:prSet presAssocID="{E075196D-1482-467B-8CBB-E6AA8B104FFB}" presName="diagram" presStyleCnt="0">
        <dgm:presLayoutVars>
          <dgm:chMax val="1"/>
          <dgm:dir/>
          <dgm:animLvl val="ctr"/>
          <dgm:resizeHandles val="exact"/>
        </dgm:presLayoutVars>
      </dgm:prSet>
      <dgm:spPr/>
    </dgm:pt>
    <dgm:pt modelId="{ABA24406-C2BC-4B52-B8B8-5E2A0D8C9A76}" type="pres">
      <dgm:prSet presAssocID="{E075196D-1482-467B-8CBB-E6AA8B104FFB}" presName="matrix" presStyleCnt="0"/>
      <dgm:spPr/>
    </dgm:pt>
    <dgm:pt modelId="{B6AAFCF4-8970-4BE4-8D81-78FE351E8C7B}" type="pres">
      <dgm:prSet presAssocID="{E075196D-1482-467B-8CBB-E6AA8B104FFB}" presName="tile1" presStyleLbl="node1" presStyleIdx="0" presStyleCnt="4"/>
      <dgm:spPr/>
    </dgm:pt>
    <dgm:pt modelId="{0165FB22-D207-4E15-BCB0-29612D243AE3}" type="pres">
      <dgm:prSet presAssocID="{E075196D-1482-467B-8CBB-E6AA8B104FFB}" presName="tile1text" presStyleLbl="node1" presStyleIdx="0" presStyleCnt="4">
        <dgm:presLayoutVars>
          <dgm:chMax val="0"/>
          <dgm:chPref val="0"/>
          <dgm:bulletEnabled val="1"/>
        </dgm:presLayoutVars>
      </dgm:prSet>
      <dgm:spPr/>
    </dgm:pt>
    <dgm:pt modelId="{832B20BE-B127-4191-9D43-C1BC83C64545}" type="pres">
      <dgm:prSet presAssocID="{E075196D-1482-467B-8CBB-E6AA8B104FFB}" presName="tile2" presStyleLbl="node1" presStyleIdx="1" presStyleCnt="4"/>
      <dgm:spPr/>
    </dgm:pt>
    <dgm:pt modelId="{13AC1B12-4368-4260-9905-DA1973D4D6CE}" type="pres">
      <dgm:prSet presAssocID="{E075196D-1482-467B-8CBB-E6AA8B104FFB}" presName="tile2text" presStyleLbl="node1" presStyleIdx="1" presStyleCnt="4">
        <dgm:presLayoutVars>
          <dgm:chMax val="0"/>
          <dgm:chPref val="0"/>
          <dgm:bulletEnabled val="1"/>
        </dgm:presLayoutVars>
      </dgm:prSet>
      <dgm:spPr/>
    </dgm:pt>
    <dgm:pt modelId="{EE71CA52-BCF9-4DDD-AC87-67BD2C60FF71}" type="pres">
      <dgm:prSet presAssocID="{E075196D-1482-467B-8CBB-E6AA8B104FFB}" presName="tile3" presStyleLbl="node1" presStyleIdx="2" presStyleCnt="4"/>
      <dgm:spPr/>
    </dgm:pt>
    <dgm:pt modelId="{AE32C411-91FE-42BC-9040-3C97B9520701}" type="pres">
      <dgm:prSet presAssocID="{E075196D-1482-467B-8CBB-E6AA8B104FFB}" presName="tile3text" presStyleLbl="node1" presStyleIdx="2" presStyleCnt="4">
        <dgm:presLayoutVars>
          <dgm:chMax val="0"/>
          <dgm:chPref val="0"/>
          <dgm:bulletEnabled val="1"/>
        </dgm:presLayoutVars>
      </dgm:prSet>
      <dgm:spPr/>
    </dgm:pt>
    <dgm:pt modelId="{F153BBA4-0CF8-413E-92E5-9B239A5448D7}" type="pres">
      <dgm:prSet presAssocID="{E075196D-1482-467B-8CBB-E6AA8B104FFB}" presName="tile4" presStyleLbl="node1" presStyleIdx="3" presStyleCnt="4"/>
      <dgm:spPr/>
    </dgm:pt>
    <dgm:pt modelId="{D6A6A9ED-CE92-47A2-8701-5B6D141F2F27}" type="pres">
      <dgm:prSet presAssocID="{E075196D-1482-467B-8CBB-E6AA8B104FFB}" presName="tile4text" presStyleLbl="node1" presStyleIdx="3" presStyleCnt="4">
        <dgm:presLayoutVars>
          <dgm:chMax val="0"/>
          <dgm:chPref val="0"/>
          <dgm:bulletEnabled val="1"/>
        </dgm:presLayoutVars>
      </dgm:prSet>
      <dgm:spPr/>
    </dgm:pt>
    <dgm:pt modelId="{944A9FBF-BB71-4266-B026-2DDFC6AF2DE5}" type="pres">
      <dgm:prSet presAssocID="{E075196D-1482-467B-8CBB-E6AA8B104FFB}" presName="centerTile" presStyleLbl="fgShp" presStyleIdx="0" presStyleCnt="1">
        <dgm:presLayoutVars>
          <dgm:chMax val="0"/>
          <dgm:chPref val="0"/>
        </dgm:presLayoutVars>
      </dgm:prSet>
      <dgm:spPr/>
    </dgm:pt>
  </dgm:ptLst>
  <dgm:cxnLst>
    <dgm:cxn modelId="{D1EF940F-4CF3-401A-B57E-A5FFF96A64E3}" srcId="{5CEDFDAA-194D-41FE-A770-A205586301A3}" destId="{36590964-506B-4038-ABB9-A6515BF90C67}" srcOrd="3" destOrd="0" parTransId="{31C60837-A80B-4E68-AAFA-DB3790A1BADE}" sibTransId="{DE8E31B3-711E-4DEA-A2FE-67D4476811E0}"/>
    <dgm:cxn modelId="{CC92041A-4962-4C45-B109-EB5F20EF693A}" type="presOf" srcId="{5CEDFDAA-194D-41FE-A770-A205586301A3}" destId="{944A9FBF-BB71-4266-B026-2DDFC6AF2DE5}" srcOrd="0" destOrd="0" presId="urn:microsoft.com/office/officeart/2005/8/layout/matrix1"/>
    <dgm:cxn modelId="{3F3AED26-C3B7-4642-8AC6-1434CDCB5097}" srcId="{5CEDFDAA-194D-41FE-A770-A205586301A3}" destId="{2311F8E7-4A97-4DD8-BF3F-695DF5359112}" srcOrd="1" destOrd="0" parTransId="{E9497B87-D83C-4D13-A6D4-E361BF6C26FF}" sibTransId="{F55FCC05-F63E-4A88-960D-49ACFD4075D3}"/>
    <dgm:cxn modelId="{53193C29-C7DE-4C28-AB64-B9211E16FA87}" type="presOf" srcId="{36590964-506B-4038-ABB9-A6515BF90C67}" destId="{F153BBA4-0CF8-413E-92E5-9B239A5448D7}" srcOrd="0" destOrd="0" presId="urn:microsoft.com/office/officeart/2005/8/layout/matrix1"/>
    <dgm:cxn modelId="{6B920032-4663-4ECC-AA50-4E34FC1E4C56}" srcId="{5CEDFDAA-194D-41FE-A770-A205586301A3}" destId="{526DA214-5D2D-4F99-A8FF-72C6141AAB8B}" srcOrd="2" destOrd="0" parTransId="{F3CD6CAE-FC18-4373-B9DB-3BE58761F82D}" sibTransId="{3FEA6EFB-3BE9-4784-A577-A22CF118D3C8}"/>
    <dgm:cxn modelId="{2A33DC41-D868-410E-9BB3-E7CFD447ADE3}" type="presOf" srcId="{2311F8E7-4A97-4DD8-BF3F-695DF5359112}" destId="{13AC1B12-4368-4260-9905-DA1973D4D6CE}" srcOrd="1" destOrd="0" presId="urn:microsoft.com/office/officeart/2005/8/layout/matrix1"/>
    <dgm:cxn modelId="{59C6EB53-0B20-4A3A-B100-21CF1DF0DFAE}" type="presOf" srcId="{36590964-506B-4038-ABB9-A6515BF90C67}" destId="{D6A6A9ED-CE92-47A2-8701-5B6D141F2F27}" srcOrd="1" destOrd="0" presId="urn:microsoft.com/office/officeart/2005/8/layout/matrix1"/>
    <dgm:cxn modelId="{A9DDA674-7F4C-4EEA-809A-CC7F010C486F}" type="presOf" srcId="{E075196D-1482-467B-8CBB-E6AA8B104FFB}" destId="{3A9ABB17-9DEF-4F47-8637-DECDBAC55EAF}" srcOrd="0" destOrd="0" presId="urn:microsoft.com/office/officeart/2005/8/layout/matrix1"/>
    <dgm:cxn modelId="{FDEC2E7F-EDF4-440B-9913-F98C68940751}" type="presOf" srcId="{526DA214-5D2D-4F99-A8FF-72C6141AAB8B}" destId="{AE32C411-91FE-42BC-9040-3C97B9520701}" srcOrd="1" destOrd="0" presId="urn:microsoft.com/office/officeart/2005/8/layout/matrix1"/>
    <dgm:cxn modelId="{CE74368D-D55B-4591-9BA5-10F5421E76CE}" type="presOf" srcId="{526DA214-5D2D-4F99-A8FF-72C6141AAB8B}" destId="{EE71CA52-BCF9-4DDD-AC87-67BD2C60FF71}" srcOrd="0" destOrd="0" presId="urn:microsoft.com/office/officeart/2005/8/layout/matrix1"/>
    <dgm:cxn modelId="{27A4E2A2-87CE-458C-AAFD-413B4DB41F39}" srcId="{5CEDFDAA-194D-41FE-A770-A205586301A3}" destId="{9EA27727-6368-41AA-A129-B98ACCF42911}" srcOrd="0" destOrd="0" parTransId="{7FF00165-0E7A-48EE-B9D9-3E6D7E0D90B6}" sibTransId="{07606395-A26E-4BFD-B33C-E4DDC163B925}"/>
    <dgm:cxn modelId="{8B5E88BD-5F28-47C0-ADE7-43CA2963BC8E}" srcId="{E075196D-1482-467B-8CBB-E6AA8B104FFB}" destId="{5CEDFDAA-194D-41FE-A770-A205586301A3}" srcOrd="0" destOrd="0" parTransId="{28CA2DB6-D5D7-4052-B45C-6C618A5523F6}" sibTransId="{16EDC1B4-974B-4E47-90A6-D14554F308E2}"/>
    <dgm:cxn modelId="{870EB7C9-0E95-4A15-85E0-4151B3665CA5}" type="presOf" srcId="{9EA27727-6368-41AA-A129-B98ACCF42911}" destId="{0165FB22-D207-4E15-BCB0-29612D243AE3}" srcOrd="1" destOrd="0" presId="urn:microsoft.com/office/officeart/2005/8/layout/matrix1"/>
    <dgm:cxn modelId="{DD75BAC9-AF9C-4ACC-9C0F-32A20092CA74}" type="presOf" srcId="{9EA27727-6368-41AA-A129-B98ACCF42911}" destId="{B6AAFCF4-8970-4BE4-8D81-78FE351E8C7B}" srcOrd="0" destOrd="0" presId="urn:microsoft.com/office/officeart/2005/8/layout/matrix1"/>
    <dgm:cxn modelId="{88FE87EC-68A3-4D41-A4EF-27A160DE4DEC}" type="presOf" srcId="{2311F8E7-4A97-4DD8-BF3F-695DF5359112}" destId="{832B20BE-B127-4191-9D43-C1BC83C64545}" srcOrd="0" destOrd="0" presId="urn:microsoft.com/office/officeart/2005/8/layout/matrix1"/>
    <dgm:cxn modelId="{4B585257-FE2D-48CB-9204-E62ED6E41B6D}" type="presParOf" srcId="{3A9ABB17-9DEF-4F47-8637-DECDBAC55EAF}" destId="{ABA24406-C2BC-4B52-B8B8-5E2A0D8C9A76}" srcOrd="0" destOrd="0" presId="urn:microsoft.com/office/officeart/2005/8/layout/matrix1"/>
    <dgm:cxn modelId="{60190DE3-8AD2-4680-9100-1CEDAC59F997}" type="presParOf" srcId="{ABA24406-C2BC-4B52-B8B8-5E2A0D8C9A76}" destId="{B6AAFCF4-8970-4BE4-8D81-78FE351E8C7B}" srcOrd="0" destOrd="0" presId="urn:microsoft.com/office/officeart/2005/8/layout/matrix1"/>
    <dgm:cxn modelId="{34436289-3935-4FEF-9781-559937C770CA}" type="presParOf" srcId="{ABA24406-C2BC-4B52-B8B8-5E2A0D8C9A76}" destId="{0165FB22-D207-4E15-BCB0-29612D243AE3}" srcOrd="1" destOrd="0" presId="urn:microsoft.com/office/officeart/2005/8/layout/matrix1"/>
    <dgm:cxn modelId="{D69C1C44-575C-452D-93EF-342BC581030F}" type="presParOf" srcId="{ABA24406-C2BC-4B52-B8B8-5E2A0D8C9A76}" destId="{832B20BE-B127-4191-9D43-C1BC83C64545}" srcOrd="2" destOrd="0" presId="urn:microsoft.com/office/officeart/2005/8/layout/matrix1"/>
    <dgm:cxn modelId="{C2E7FFC8-A8BC-4A3D-A734-1B6EAD9992DF}" type="presParOf" srcId="{ABA24406-C2BC-4B52-B8B8-5E2A0D8C9A76}" destId="{13AC1B12-4368-4260-9905-DA1973D4D6CE}" srcOrd="3" destOrd="0" presId="urn:microsoft.com/office/officeart/2005/8/layout/matrix1"/>
    <dgm:cxn modelId="{48599542-C5B2-49CD-83C7-4A83458CBF56}" type="presParOf" srcId="{ABA24406-C2BC-4B52-B8B8-5E2A0D8C9A76}" destId="{EE71CA52-BCF9-4DDD-AC87-67BD2C60FF71}" srcOrd="4" destOrd="0" presId="urn:microsoft.com/office/officeart/2005/8/layout/matrix1"/>
    <dgm:cxn modelId="{559E88C0-53B8-469D-8213-27F62CAD5EF1}" type="presParOf" srcId="{ABA24406-C2BC-4B52-B8B8-5E2A0D8C9A76}" destId="{AE32C411-91FE-42BC-9040-3C97B9520701}" srcOrd="5" destOrd="0" presId="urn:microsoft.com/office/officeart/2005/8/layout/matrix1"/>
    <dgm:cxn modelId="{E4F5A6C3-56AE-4320-A578-341C65DF5DD9}" type="presParOf" srcId="{ABA24406-C2BC-4B52-B8B8-5E2A0D8C9A76}" destId="{F153BBA4-0CF8-413E-92E5-9B239A5448D7}" srcOrd="6" destOrd="0" presId="urn:microsoft.com/office/officeart/2005/8/layout/matrix1"/>
    <dgm:cxn modelId="{A5CC0F5B-42E5-4E51-90AC-9B2A9C44A60E}" type="presParOf" srcId="{ABA24406-C2BC-4B52-B8B8-5E2A0D8C9A76}" destId="{D6A6A9ED-CE92-47A2-8701-5B6D141F2F27}" srcOrd="7" destOrd="0" presId="urn:microsoft.com/office/officeart/2005/8/layout/matrix1"/>
    <dgm:cxn modelId="{AD0A3BB2-F9D9-4751-9A4B-CCEEB26E832E}" type="presParOf" srcId="{3A9ABB17-9DEF-4F47-8637-DECDBAC55EAF}" destId="{944A9FBF-BB71-4266-B026-2DDFC6AF2DE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B05B0E-CD70-42E0-B850-CF170FEDAD6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377BBD8-B339-4F22-BCD3-CEDE43380D3C}">
      <dgm:prSet phldrT="[Text]"/>
      <dgm:spPr/>
      <dgm:t>
        <a:bodyPr/>
        <a:lstStyle/>
        <a:p>
          <a:r>
            <a:rPr lang="en-US" dirty="0"/>
            <a:t>Be lonely, depressed</a:t>
          </a:r>
        </a:p>
      </dgm:t>
    </dgm:pt>
    <dgm:pt modelId="{BE98F3C7-3102-4C6F-935A-4D5C56063FC9}" type="parTrans" cxnId="{810BCA24-46A5-479B-A01F-43EFCBA63012}">
      <dgm:prSet/>
      <dgm:spPr/>
      <dgm:t>
        <a:bodyPr/>
        <a:lstStyle/>
        <a:p>
          <a:endParaRPr lang="en-US"/>
        </a:p>
      </dgm:t>
    </dgm:pt>
    <dgm:pt modelId="{F5A3495B-69EC-4DE2-8F7A-ED49E1B76576}" type="sibTrans" cxnId="{810BCA24-46A5-479B-A01F-43EFCBA63012}">
      <dgm:prSet/>
      <dgm:spPr/>
      <dgm:t>
        <a:bodyPr/>
        <a:lstStyle/>
        <a:p>
          <a:endParaRPr lang="en-US"/>
        </a:p>
      </dgm:t>
    </dgm:pt>
    <dgm:pt modelId="{E966E98C-43C3-490F-A0F1-15F6FD9D45E0}">
      <dgm:prSet phldrT="[Text]"/>
      <dgm:spPr/>
      <dgm:t>
        <a:bodyPr/>
        <a:lstStyle/>
        <a:p>
          <a:r>
            <a:rPr lang="en-US" dirty="0"/>
            <a:t>Become withdrawn, aggressive, and/or delinquent</a:t>
          </a:r>
        </a:p>
      </dgm:t>
    </dgm:pt>
    <dgm:pt modelId="{DBFEA601-527A-4934-9B92-7432396FE5FD}" type="parTrans" cxnId="{B32C1181-0277-4D93-8A2F-CCE32471F194}">
      <dgm:prSet/>
      <dgm:spPr/>
      <dgm:t>
        <a:bodyPr/>
        <a:lstStyle/>
        <a:p>
          <a:endParaRPr lang="en-US"/>
        </a:p>
      </dgm:t>
    </dgm:pt>
    <dgm:pt modelId="{B48E7F03-B73C-4A55-8D28-FE4B1ACD4184}" type="sibTrans" cxnId="{B32C1181-0277-4D93-8A2F-CCE32471F194}">
      <dgm:prSet/>
      <dgm:spPr/>
      <dgm:t>
        <a:bodyPr/>
        <a:lstStyle/>
        <a:p>
          <a:endParaRPr lang="en-US"/>
        </a:p>
      </dgm:t>
    </dgm:pt>
    <dgm:pt modelId="{66FAB257-CF5C-4505-84BC-34561BA6C6A4}">
      <dgm:prSet phldrT="[Text]"/>
      <dgm:spPr/>
      <dgm:t>
        <a:bodyPr/>
        <a:lstStyle/>
        <a:p>
          <a:r>
            <a:rPr lang="en-US" dirty="0"/>
            <a:t>Poor attendance, avoid school</a:t>
          </a:r>
        </a:p>
      </dgm:t>
    </dgm:pt>
    <dgm:pt modelId="{ED25ACC0-292C-4509-AB46-ACBFED7C5B78}" type="parTrans" cxnId="{3228EA39-5023-42A7-8659-7514E0F0AC3B}">
      <dgm:prSet/>
      <dgm:spPr/>
      <dgm:t>
        <a:bodyPr/>
        <a:lstStyle/>
        <a:p>
          <a:endParaRPr lang="en-US"/>
        </a:p>
      </dgm:t>
    </dgm:pt>
    <dgm:pt modelId="{9571911B-FA2D-427A-8D4C-7D741B852AE0}" type="sibTrans" cxnId="{3228EA39-5023-42A7-8659-7514E0F0AC3B}">
      <dgm:prSet/>
      <dgm:spPr/>
      <dgm:t>
        <a:bodyPr/>
        <a:lstStyle/>
        <a:p>
          <a:endParaRPr lang="en-US"/>
        </a:p>
      </dgm:t>
    </dgm:pt>
    <dgm:pt modelId="{7959148D-BD58-404C-BD77-11E2582C0DD5}">
      <dgm:prSet phldrT="[Text]"/>
      <dgm:spPr/>
      <dgm:t>
        <a:bodyPr/>
        <a:lstStyle/>
        <a:p>
          <a:r>
            <a:rPr lang="en-US" dirty="0"/>
            <a:t>Have trouble learning</a:t>
          </a:r>
        </a:p>
      </dgm:t>
    </dgm:pt>
    <dgm:pt modelId="{A72F585F-F465-4916-A752-881477264B6B}" type="parTrans" cxnId="{4E889B0D-4E58-455D-AABB-8CE11094F7EC}">
      <dgm:prSet/>
      <dgm:spPr/>
      <dgm:t>
        <a:bodyPr/>
        <a:lstStyle/>
        <a:p>
          <a:endParaRPr lang="en-US"/>
        </a:p>
      </dgm:t>
    </dgm:pt>
    <dgm:pt modelId="{693EABCB-227A-46FD-B71D-A22ED459F90D}" type="sibTrans" cxnId="{4E889B0D-4E58-455D-AABB-8CE11094F7EC}">
      <dgm:prSet/>
      <dgm:spPr/>
      <dgm:t>
        <a:bodyPr/>
        <a:lstStyle/>
        <a:p>
          <a:endParaRPr lang="en-US"/>
        </a:p>
      </dgm:t>
    </dgm:pt>
    <dgm:pt modelId="{3D396159-3303-4332-91AF-0DBB6032A18B}" type="pres">
      <dgm:prSet presAssocID="{B5B05B0E-CD70-42E0-B850-CF170FEDAD65}" presName="diagram" presStyleCnt="0">
        <dgm:presLayoutVars>
          <dgm:dir/>
          <dgm:resizeHandles val="exact"/>
        </dgm:presLayoutVars>
      </dgm:prSet>
      <dgm:spPr/>
    </dgm:pt>
    <dgm:pt modelId="{A3C02F0B-4EC8-4652-B844-8AC3787F5EE3}" type="pres">
      <dgm:prSet presAssocID="{A377BBD8-B339-4F22-BCD3-CEDE43380D3C}" presName="node" presStyleLbl="node1" presStyleIdx="0" presStyleCnt="4">
        <dgm:presLayoutVars>
          <dgm:bulletEnabled val="1"/>
        </dgm:presLayoutVars>
      </dgm:prSet>
      <dgm:spPr/>
    </dgm:pt>
    <dgm:pt modelId="{E1D75922-5CBE-4E4C-9B54-EF5373B1465F}" type="pres">
      <dgm:prSet presAssocID="{F5A3495B-69EC-4DE2-8F7A-ED49E1B76576}" presName="sibTrans" presStyleCnt="0"/>
      <dgm:spPr/>
    </dgm:pt>
    <dgm:pt modelId="{F1F3436A-E05B-4FB2-ACF9-0055E2EB51CE}" type="pres">
      <dgm:prSet presAssocID="{E966E98C-43C3-490F-A0F1-15F6FD9D45E0}" presName="node" presStyleLbl="node1" presStyleIdx="1" presStyleCnt="4">
        <dgm:presLayoutVars>
          <dgm:bulletEnabled val="1"/>
        </dgm:presLayoutVars>
      </dgm:prSet>
      <dgm:spPr/>
    </dgm:pt>
    <dgm:pt modelId="{8D95AD51-5DE9-4988-B236-F25114D008E5}" type="pres">
      <dgm:prSet presAssocID="{B48E7F03-B73C-4A55-8D28-FE4B1ACD4184}" presName="sibTrans" presStyleCnt="0"/>
      <dgm:spPr/>
    </dgm:pt>
    <dgm:pt modelId="{0108A707-3EBD-4DFE-BD72-071C5C18DA09}" type="pres">
      <dgm:prSet presAssocID="{66FAB257-CF5C-4505-84BC-34561BA6C6A4}" presName="node" presStyleLbl="node1" presStyleIdx="2" presStyleCnt="4">
        <dgm:presLayoutVars>
          <dgm:bulletEnabled val="1"/>
        </dgm:presLayoutVars>
      </dgm:prSet>
      <dgm:spPr/>
    </dgm:pt>
    <dgm:pt modelId="{326B26AD-AA15-4577-A160-C2E94CF99499}" type="pres">
      <dgm:prSet presAssocID="{9571911B-FA2D-427A-8D4C-7D741B852AE0}" presName="sibTrans" presStyleCnt="0"/>
      <dgm:spPr/>
    </dgm:pt>
    <dgm:pt modelId="{FD1E8943-BAF5-46AF-B4C4-17FB3E0863FB}" type="pres">
      <dgm:prSet presAssocID="{7959148D-BD58-404C-BD77-11E2582C0DD5}" presName="node" presStyleLbl="node1" presStyleIdx="3" presStyleCnt="4">
        <dgm:presLayoutVars>
          <dgm:bulletEnabled val="1"/>
        </dgm:presLayoutVars>
      </dgm:prSet>
      <dgm:spPr/>
    </dgm:pt>
  </dgm:ptLst>
  <dgm:cxnLst>
    <dgm:cxn modelId="{4E889B0D-4E58-455D-AABB-8CE11094F7EC}" srcId="{B5B05B0E-CD70-42E0-B850-CF170FEDAD65}" destId="{7959148D-BD58-404C-BD77-11E2582C0DD5}" srcOrd="3" destOrd="0" parTransId="{A72F585F-F465-4916-A752-881477264B6B}" sibTransId="{693EABCB-227A-46FD-B71D-A22ED459F90D}"/>
    <dgm:cxn modelId="{810BCA24-46A5-479B-A01F-43EFCBA63012}" srcId="{B5B05B0E-CD70-42E0-B850-CF170FEDAD65}" destId="{A377BBD8-B339-4F22-BCD3-CEDE43380D3C}" srcOrd="0" destOrd="0" parTransId="{BE98F3C7-3102-4C6F-935A-4D5C56063FC9}" sibTransId="{F5A3495B-69EC-4DE2-8F7A-ED49E1B76576}"/>
    <dgm:cxn modelId="{3228EA39-5023-42A7-8659-7514E0F0AC3B}" srcId="{B5B05B0E-CD70-42E0-B850-CF170FEDAD65}" destId="{66FAB257-CF5C-4505-84BC-34561BA6C6A4}" srcOrd="2" destOrd="0" parTransId="{ED25ACC0-292C-4509-AB46-ACBFED7C5B78}" sibTransId="{9571911B-FA2D-427A-8D4C-7D741B852AE0}"/>
    <dgm:cxn modelId="{9784F53D-D45E-4F09-BA04-DCB843D17F0A}" type="presOf" srcId="{7959148D-BD58-404C-BD77-11E2582C0DD5}" destId="{FD1E8943-BAF5-46AF-B4C4-17FB3E0863FB}" srcOrd="0" destOrd="0" presId="urn:microsoft.com/office/officeart/2005/8/layout/default"/>
    <dgm:cxn modelId="{B32C1181-0277-4D93-8A2F-CCE32471F194}" srcId="{B5B05B0E-CD70-42E0-B850-CF170FEDAD65}" destId="{E966E98C-43C3-490F-A0F1-15F6FD9D45E0}" srcOrd="1" destOrd="0" parTransId="{DBFEA601-527A-4934-9B92-7432396FE5FD}" sibTransId="{B48E7F03-B73C-4A55-8D28-FE4B1ACD4184}"/>
    <dgm:cxn modelId="{03EE7A85-7E87-4D1D-BF57-C9239224324C}" type="presOf" srcId="{A377BBD8-B339-4F22-BCD3-CEDE43380D3C}" destId="{A3C02F0B-4EC8-4652-B844-8AC3787F5EE3}" srcOrd="0" destOrd="0" presId="urn:microsoft.com/office/officeart/2005/8/layout/default"/>
    <dgm:cxn modelId="{E6AEC9DC-7CED-4959-B1B2-87792556963A}" type="presOf" srcId="{B5B05B0E-CD70-42E0-B850-CF170FEDAD65}" destId="{3D396159-3303-4332-91AF-0DBB6032A18B}" srcOrd="0" destOrd="0" presId="urn:microsoft.com/office/officeart/2005/8/layout/default"/>
    <dgm:cxn modelId="{DF8BFAE6-E9D7-4201-B954-658B07981944}" type="presOf" srcId="{66FAB257-CF5C-4505-84BC-34561BA6C6A4}" destId="{0108A707-3EBD-4DFE-BD72-071C5C18DA09}" srcOrd="0" destOrd="0" presId="urn:microsoft.com/office/officeart/2005/8/layout/default"/>
    <dgm:cxn modelId="{F47336F2-A2C2-4891-84E6-67F4360BF92C}" type="presOf" srcId="{E966E98C-43C3-490F-A0F1-15F6FD9D45E0}" destId="{F1F3436A-E05B-4FB2-ACF9-0055E2EB51CE}" srcOrd="0" destOrd="0" presId="urn:microsoft.com/office/officeart/2005/8/layout/default"/>
    <dgm:cxn modelId="{9387D20B-4B15-44BB-AC3A-866F677FF7F0}" type="presParOf" srcId="{3D396159-3303-4332-91AF-0DBB6032A18B}" destId="{A3C02F0B-4EC8-4652-B844-8AC3787F5EE3}" srcOrd="0" destOrd="0" presId="urn:microsoft.com/office/officeart/2005/8/layout/default"/>
    <dgm:cxn modelId="{D72BEEAD-0A5A-4297-B295-CF919C6E53B0}" type="presParOf" srcId="{3D396159-3303-4332-91AF-0DBB6032A18B}" destId="{E1D75922-5CBE-4E4C-9B54-EF5373B1465F}" srcOrd="1" destOrd="0" presId="urn:microsoft.com/office/officeart/2005/8/layout/default"/>
    <dgm:cxn modelId="{6D767BBF-6ADE-4D31-AC4F-AE236B2CE24A}" type="presParOf" srcId="{3D396159-3303-4332-91AF-0DBB6032A18B}" destId="{F1F3436A-E05B-4FB2-ACF9-0055E2EB51CE}" srcOrd="2" destOrd="0" presId="urn:microsoft.com/office/officeart/2005/8/layout/default"/>
    <dgm:cxn modelId="{66FB1B90-C3C5-44F9-BDD1-E698E22726A4}" type="presParOf" srcId="{3D396159-3303-4332-91AF-0DBB6032A18B}" destId="{8D95AD51-5DE9-4988-B236-F25114D008E5}" srcOrd="3" destOrd="0" presId="urn:microsoft.com/office/officeart/2005/8/layout/default"/>
    <dgm:cxn modelId="{724FF38B-7BB8-4D30-9C5F-A1064F7144C3}" type="presParOf" srcId="{3D396159-3303-4332-91AF-0DBB6032A18B}" destId="{0108A707-3EBD-4DFE-BD72-071C5C18DA09}" srcOrd="4" destOrd="0" presId="urn:microsoft.com/office/officeart/2005/8/layout/default"/>
    <dgm:cxn modelId="{2F81C9D7-31B0-4D9C-813A-280D45EBE86C}" type="presParOf" srcId="{3D396159-3303-4332-91AF-0DBB6032A18B}" destId="{326B26AD-AA15-4577-A160-C2E94CF99499}" srcOrd="5" destOrd="0" presId="urn:microsoft.com/office/officeart/2005/8/layout/default"/>
    <dgm:cxn modelId="{1237868D-8109-4D99-9B9B-295443A5477E}" type="presParOf" srcId="{3D396159-3303-4332-91AF-0DBB6032A18B}" destId="{FD1E8943-BAF5-46AF-B4C4-17FB3E0863F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543C87-76A4-4343-A38B-E35A8452CC6E}" type="doc">
      <dgm:prSet loTypeId="urn:microsoft.com/office/officeart/2005/8/layout/process1" loCatId="process" qsTypeId="urn:microsoft.com/office/officeart/2005/8/quickstyle/simple1" qsCatId="simple" csTypeId="urn:microsoft.com/office/officeart/2005/8/colors/accent1_2" csCatId="accent1" phldr="1"/>
      <dgm:spPr/>
    </dgm:pt>
    <dgm:pt modelId="{DABA0F8E-7603-4A9F-B6FC-E8215F349DE4}">
      <dgm:prSet phldrT="[Text]"/>
      <dgm:spPr/>
      <dgm:t>
        <a:bodyPr/>
        <a:lstStyle/>
        <a:p>
          <a:r>
            <a:rPr lang="en-US" dirty="0"/>
            <a:t>Child Weight</a:t>
          </a:r>
        </a:p>
      </dgm:t>
    </dgm:pt>
    <dgm:pt modelId="{E5659875-9222-45A7-90DF-F49E8EA42B3F}" type="parTrans" cxnId="{547A4FBC-2915-4B89-A5DC-9D771716FC27}">
      <dgm:prSet/>
      <dgm:spPr/>
      <dgm:t>
        <a:bodyPr/>
        <a:lstStyle/>
        <a:p>
          <a:endParaRPr lang="en-US"/>
        </a:p>
      </dgm:t>
    </dgm:pt>
    <dgm:pt modelId="{9A71C6FA-D074-4B38-924A-D022E4F1E0C0}" type="sibTrans" cxnId="{547A4FBC-2915-4B89-A5DC-9D771716FC27}">
      <dgm:prSet/>
      <dgm:spPr/>
      <dgm:t>
        <a:bodyPr/>
        <a:lstStyle/>
        <a:p>
          <a:endParaRPr lang="en-US"/>
        </a:p>
      </dgm:t>
    </dgm:pt>
    <dgm:pt modelId="{584A30CA-56A7-44D1-9471-DEC40944AFEA}">
      <dgm:prSet phldrT="[Text]"/>
      <dgm:spPr/>
      <dgm:t>
        <a:bodyPr/>
        <a:lstStyle/>
        <a:p>
          <a:r>
            <a:rPr lang="en-US" dirty="0"/>
            <a:t>Peer Status</a:t>
          </a:r>
        </a:p>
      </dgm:t>
    </dgm:pt>
    <dgm:pt modelId="{5E3188D8-E4B9-4208-B857-0117AF017F44}" type="parTrans" cxnId="{376BC005-073C-485F-8AF9-F4A33F241486}">
      <dgm:prSet/>
      <dgm:spPr/>
      <dgm:t>
        <a:bodyPr/>
        <a:lstStyle/>
        <a:p>
          <a:endParaRPr lang="en-US"/>
        </a:p>
      </dgm:t>
    </dgm:pt>
    <dgm:pt modelId="{B3AF784B-16E4-4E29-AB39-6A669A5033C5}" type="sibTrans" cxnId="{376BC005-073C-485F-8AF9-F4A33F241486}">
      <dgm:prSet/>
      <dgm:spPr/>
      <dgm:t>
        <a:bodyPr/>
        <a:lstStyle/>
        <a:p>
          <a:endParaRPr lang="en-US"/>
        </a:p>
      </dgm:t>
    </dgm:pt>
    <dgm:pt modelId="{B8EB6C97-EFAE-4EB6-BEA0-C78B3014E3BB}">
      <dgm:prSet phldrT="[Text]"/>
      <dgm:spPr/>
      <dgm:t>
        <a:bodyPr/>
        <a:lstStyle/>
        <a:p>
          <a:r>
            <a:rPr lang="en-US" dirty="0"/>
            <a:t>Academic</a:t>
          </a:r>
        </a:p>
        <a:p>
          <a:r>
            <a:rPr lang="en-US" dirty="0"/>
            <a:t>Social</a:t>
          </a:r>
        </a:p>
        <a:p>
          <a:r>
            <a:rPr lang="en-US" dirty="0"/>
            <a:t>Self-Competence </a:t>
          </a:r>
        </a:p>
        <a:p>
          <a:r>
            <a:rPr lang="en-US" dirty="0"/>
            <a:t>Outcomes</a:t>
          </a:r>
        </a:p>
      </dgm:t>
    </dgm:pt>
    <dgm:pt modelId="{1D05A298-EDFC-4EC0-B58D-25C1E5173986}" type="parTrans" cxnId="{BB84FA73-94D4-46B6-B84E-AB1D76F6EE9F}">
      <dgm:prSet/>
      <dgm:spPr/>
      <dgm:t>
        <a:bodyPr/>
        <a:lstStyle/>
        <a:p>
          <a:endParaRPr lang="en-US"/>
        </a:p>
      </dgm:t>
    </dgm:pt>
    <dgm:pt modelId="{79C27042-9F82-4102-AD21-80478E7261FD}" type="sibTrans" cxnId="{BB84FA73-94D4-46B6-B84E-AB1D76F6EE9F}">
      <dgm:prSet/>
      <dgm:spPr/>
      <dgm:t>
        <a:bodyPr/>
        <a:lstStyle/>
        <a:p>
          <a:endParaRPr lang="en-US"/>
        </a:p>
      </dgm:t>
    </dgm:pt>
    <dgm:pt modelId="{571DB460-22FF-4B45-B79C-00A5FA64E35B}" type="pres">
      <dgm:prSet presAssocID="{E1543C87-76A4-4343-A38B-E35A8452CC6E}" presName="Name0" presStyleCnt="0">
        <dgm:presLayoutVars>
          <dgm:dir/>
          <dgm:resizeHandles val="exact"/>
        </dgm:presLayoutVars>
      </dgm:prSet>
      <dgm:spPr/>
    </dgm:pt>
    <dgm:pt modelId="{92587D6C-851E-4C2F-ACA1-B4B39366749C}" type="pres">
      <dgm:prSet presAssocID="{DABA0F8E-7603-4A9F-B6FC-E8215F349DE4}" presName="node" presStyleLbl="node1" presStyleIdx="0" presStyleCnt="3">
        <dgm:presLayoutVars>
          <dgm:bulletEnabled val="1"/>
        </dgm:presLayoutVars>
      </dgm:prSet>
      <dgm:spPr/>
    </dgm:pt>
    <dgm:pt modelId="{4F9D2DC2-FCB5-475C-87A8-4FE5EDCEE193}" type="pres">
      <dgm:prSet presAssocID="{9A71C6FA-D074-4B38-924A-D022E4F1E0C0}" presName="sibTrans" presStyleLbl="sibTrans2D1" presStyleIdx="0" presStyleCnt="2"/>
      <dgm:spPr/>
    </dgm:pt>
    <dgm:pt modelId="{D73E5F40-A8EA-4328-9216-08703BA45DAD}" type="pres">
      <dgm:prSet presAssocID="{9A71C6FA-D074-4B38-924A-D022E4F1E0C0}" presName="connectorText" presStyleLbl="sibTrans2D1" presStyleIdx="0" presStyleCnt="2"/>
      <dgm:spPr/>
    </dgm:pt>
    <dgm:pt modelId="{C891DDD1-F995-4EEA-BACA-63AABBB8FE4E}" type="pres">
      <dgm:prSet presAssocID="{584A30CA-56A7-44D1-9471-DEC40944AFEA}" presName="node" presStyleLbl="node1" presStyleIdx="1" presStyleCnt="3">
        <dgm:presLayoutVars>
          <dgm:bulletEnabled val="1"/>
        </dgm:presLayoutVars>
      </dgm:prSet>
      <dgm:spPr/>
    </dgm:pt>
    <dgm:pt modelId="{7A90DCCF-7D56-4166-A476-44F9AC1CA8ED}" type="pres">
      <dgm:prSet presAssocID="{B3AF784B-16E4-4E29-AB39-6A669A5033C5}" presName="sibTrans" presStyleLbl="sibTrans2D1" presStyleIdx="1" presStyleCnt="2"/>
      <dgm:spPr/>
    </dgm:pt>
    <dgm:pt modelId="{458CD0DA-60E0-459E-A3C9-5FC86D338432}" type="pres">
      <dgm:prSet presAssocID="{B3AF784B-16E4-4E29-AB39-6A669A5033C5}" presName="connectorText" presStyleLbl="sibTrans2D1" presStyleIdx="1" presStyleCnt="2"/>
      <dgm:spPr/>
    </dgm:pt>
    <dgm:pt modelId="{2492BE0C-E2B9-47C1-B796-B1BFCC017504}" type="pres">
      <dgm:prSet presAssocID="{B8EB6C97-EFAE-4EB6-BEA0-C78B3014E3BB}" presName="node" presStyleLbl="node1" presStyleIdx="2" presStyleCnt="3">
        <dgm:presLayoutVars>
          <dgm:bulletEnabled val="1"/>
        </dgm:presLayoutVars>
      </dgm:prSet>
      <dgm:spPr/>
    </dgm:pt>
  </dgm:ptLst>
  <dgm:cxnLst>
    <dgm:cxn modelId="{376BC005-073C-485F-8AF9-F4A33F241486}" srcId="{E1543C87-76A4-4343-A38B-E35A8452CC6E}" destId="{584A30CA-56A7-44D1-9471-DEC40944AFEA}" srcOrd="1" destOrd="0" parTransId="{5E3188D8-E4B9-4208-B857-0117AF017F44}" sibTransId="{B3AF784B-16E4-4E29-AB39-6A669A5033C5}"/>
    <dgm:cxn modelId="{E343B514-5126-430C-B31F-925550D2C716}" type="presOf" srcId="{B3AF784B-16E4-4E29-AB39-6A669A5033C5}" destId="{458CD0DA-60E0-459E-A3C9-5FC86D338432}" srcOrd="1" destOrd="0" presId="urn:microsoft.com/office/officeart/2005/8/layout/process1"/>
    <dgm:cxn modelId="{A6F3573B-52D4-4DC6-807E-660D1C4C64C9}" type="presOf" srcId="{E1543C87-76A4-4343-A38B-E35A8452CC6E}" destId="{571DB460-22FF-4B45-B79C-00A5FA64E35B}" srcOrd="0" destOrd="0" presId="urn:microsoft.com/office/officeart/2005/8/layout/process1"/>
    <dgm:cxn modelId="{F9AEC146-3C6F-4349-BCDC-1773AB23E9E0}" type="presOf" srcId="{B8EB6C97-EFAE-4EB6-BEA0-C78B3014E3BB}" destId="{2492BE0C-E2B9-47C1-B796-B1BFCC017504}" srcOrd="0" destOrd="0" presId="urn:microsoft.com/office/officeart/2005/8/layout/process1"/>
    <dgm:cxn modelId="{FE86BD70-1297-4892-BCAC-9BEC48617F28}" type="presOf" srcId="{B3AF784B-16E4-4E29-AB39-6A669A5033C5}" destId="{7A90DCCF-7D56-4166-A476-44F9AC1CA8ED}" srcOrd="0" destOrd="0" presId="urn:microsoft.com/office/officeart/2005/8/layout/process1"/>
    <dgm:cxn modelId="{BB84FA73-94D4-46B6-B84E-AB1D76F6EE9F}" srcId="{E1543C87-76A4-4343-A38B-E35A8452CC6E}" destId="{B8EB6C97-EFAE-4EB6-BEA0-C78B3014E3BB}" srcOrd="2" destOrd="0" parTransId="{1D05A298-EDFC-4EC0-B58D-25C1E5173986}" sibTransId="{79C27042-9F82-4102-AD21-80478E7261FD}"/>
    <dgm:cxn modelId="{BF0F4690-A8C4-4206-98C3-8E405C1B8001}" type="presOf" srcId="{DABA0F8E-7603-4A9F-B6FC-E8215F349DE4}" destId="{92587D6C-851E-4C2F-ACA1-B4B39366749C}" srcOrd="0" destOrd="0" presId="urn:microsoft.com/office/officeart/2005/8/layout/process1"/>
    <dgm:cxn modelId="{EFA7C5B0-3ADE-4E52-906A-475C9494946B}" type="presOf" srcId="{9A71C6FA-D074-4B38-924A-D022E4F1E0C0}" destId="{4F9D2DC2-FCB5-475C-87A8-4FE5EDCEE193}" srcOrd="0" destOrd="0" presId="urn:microsoft.com/office/officeart/2005/8/layout/process1"/>
    <dgm:cxn modelId="{E35545BC-EDE7-42B0-9527-3221363F6251}" type="presOf" srcId="{9A71C6FA-D074-4B38-924A-D022E4F1E0C0}" destId="{D73E5F40-A8EA-4328-9216-08703BA45DAD}" srcOrd="1" destOrd="0" presId="urn:microsoft.com/office/officeart/2005/8/layout/process1"/>
    <dgm:cxn modelId="{547A4FBC-2915-4B89-A5DC-9D771716FC27}" srcId="{E1543C87-76A4-4343-A38B-E35A8452CC6E}" destId="{DABA0F8E-7603-4A9F-B6FC-E8215F349DE4}" srcOrd="0" destOrd="0" parTransId="{E5659875-9222-45A7-90DF-F49E8EA42B3F}" sibTransId="{9A71C6FA-D074-4B38-924A-D022E4F1E0C0}"/>
    <dgm:cxn modelId="{87DDECCE-15C5-4E39-B5DB-29E187BB9035}" type="presOf" srcId="{584A30CA-56A7-44D1-9471-DEC40944AFEA}" destId="{C891DDD1-F995-4EEA-BACA-63AABBB8FE4E}" srcOrd="0" destOrd="0" presId="urn:microsoft.com/office/officeart/2005/8/layout/process1"/>
    <dgm:cxn modelId="{96A48785-C75E-4770-BB18-4B9FCA92A163}" type="presParOf" srcId="{571DB460-22FF-4B45-B79C-00A5FA64E35B}" destId="{92587D6C-851E-4C2F-ACA1-B4B39366749C}" srcOrd="0" destOrd="0" presId="urn:microsoft.com/office/officeart/2005/8/layout/process1"/>
    <dgm:cxn modelId="{6372996B-B259-4782-92E1-C6B5569FB819}" type="presParOf" srcId="{571DB460-22FF-4B45-B79C-00A5FA64E35B}" destId="{4F9D2DC2-FCB5-475C-87A8-4FE5EDCEE193}" srcOrd="1" destOrd="0" presId="urn:microsoft.com/office/officeart/2005/8/layout/process1"/>
    <dgm:cxn modelId="{16D677FF-6E73-448B-8DAD-24CF72B313CD}" type="presParOf" srcId="{4F9D2DC2-FCB5-475C-87A8-4FE5EDCEE193}" destId="{D73E5F40-A8EA-4328-9216-08703BA45DAD}" srcOrd="0" destOrd="0" presId="urn:microsoft.com/office/officeart/2005/8/layout/process1"/>
    <dgm:cxn modelId="{E8AA75B9-0AA4-4E13-9DF3-6950DE033965}" type="presParOf" srcId="{571DB460-22FF-4B45-B79C-00A5FA64E35B}" destId="{C891DDD1-F995-4EEA-BACA-63AABBB8FE4E}" srcOrd="2" destOrd="0" presId="urn:microsoft.com/office/officeart/2005/8/layout/process1"/>
    <dgm:cxn modelId="{04BAFC41-6AD9-4A43-B181-58052ACED51C}" type="presParOf" srcId="{571DB460-22FF-4B45-B79C-00A5FA64E35B}" destId="{7A90DCCF-7D56-4166-A476-44F9AC1CA8ED}" srcOrd="3" destOrd="0" presId="urn:microsoft.com/office/officeart/2005/8/layout/process1"/>
    <dgm:cxn modelId="{38909F06-CD2D-48E6-A935-270DA3AB7507}" type="presParOf" srcId="{7A90DCCF-7D56-4166-A476-44F9AC1CA8ED}" destId="{458CD0DA-60E0-459E-A3C9-5FC86D338432}" srcOrd="0" destOrd="0" presId="urn:microsoft.com/office/officeart/2005/8/layout/process1"/>
    <dgm:cxn modelId="{01D453A1-7005-4E12-A48A-3A6532188D00}" type="presParOf" srcId="{571DB460-22FF-4B45-B79C-00A5FA64E35B}" destId="{2492BE0C-E2B9-47C1-B796-B1BFCC01750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B116E7-135F-4C75-BAD3-CBF95A92BFE9}" type="doc">
      <dgm:prSet loTypeId="urn:microsoft.com/office/officeart/2005/8/layout/cycle8" loCatId="cycle" qsTypeId="urn:microsoft.com/office/officeart/2005/8/quickstyle/simple1" qsCatId="simple" csTypeId="urn:microsoft.com/office/officeart/2005/8/colors/accent1_2" csCatId="accent1" phldr="1"/>
      <dgm:spPr/>
    </dgm:pt>
    <dgm:pt modelId="{24E9E094-6DDC-4930-A555-41A111D09997}">
      <dgm:prSet phldrT="[Text]"/>
      <dgm:spPr/>
      <dgm:t>
        <a:bodyPr/>
        <a:lstStyle/>
        <a:p>
          <a:r>
            <a:rPr lang="en-US" dirty="0"/>
            <a:t>Obesity</a:t>
          </a:r>
        </a:p>
      </dgm:t>
    </dgm:pt>
    <dgm:pt modelId="{09C4C3C2-CC98-4811-9259-73E7C90D061A}" type="parTrans" cxnId="{D9A1B4E3-7D44-4B84-A1C9-25A799D225DE}">
      <dgm:prSet/>
      <dgm:spPr/>
      <dgm:t>
        <a:bodyPr/>
        <a:lstStyle/>
        <a:p>
          <a:endParaRPr lang="en-US"/>
        </a:p>
      </dgm:t>
    </dgm:pt>
    <dgm:pt modelId="{794032FE-3F85-4F0D-8492-B741A8988BEE}" type="sibTrans" cxnId="{D9A1B4E3-7D44-4B84-A1C9-25A799D225DE}">
      <dgm:prSet/>
      <dgm:spPr/>
      <dgm:t>
        <a:bodyPr/>
        <a:lstStyle/>
        <a:p>
          <a:endParaRPr lang="en-US"/>
        </a:p>
      </dgm:t>
    </dgm:pt>
    <dgm:pt modelId="{76CF41AE-E24D-496E-9B62-1E024B5CA5EF}">
      <dgm:prSet phldrT="[Text]"/>
      <dgm:spPr/>
      <dgm:t>
        <a:bodyPr/>
        <a:lstStyle/>
        <a:p>
          <a:r>
            <a:rPr lang="en-US" dirty="0"/>
            <a:t>Rejection</a:t>
          </a:r>
        </a:p>
      </dgm:t>
    </dgm:pt>
    <dgm:pt modelId="{998734E1-2B64-4153-87B0-470303883CDF}" type="parTrans" cxnId="{B968D3F8-6A6E-49BA-9AA0-A7C59A9BE20C}">
      <dgm:prSet/>
      <dgm:spPr/>
      <dgm:t>
        <a:bodyPr/>
        <a:lstStyle/>
        <a:p>
          <a:endParaRPr lang="en-US"/>
        </a:p>
      </dgm:t>
    </dgm:pt>
    <dgm:pt modelId="{D01C03D4-4B6A-4521-9216-3C8E5A0C0421}" type="sibTrans" cxnId="{B968D3F8-6A6E-49BA-9AA0-A7C59A9BE20C}">
      <dgm:prSet/>
      <dgm:spPr/>
      <dgm:t>
        <a:bodyPr/>
        <a:lstStyle/>
        <a:p>
          <a:endParaRPr lang="en-US"/>
        </a:p>
      </dgm:t>
    </dgm:pt>
    <dgm:pt modelId="{E3424E03-A774-46B0-8312-D6392EA6A1CA}">
      <dgm:prSet phldrT="[Text]"/>
      <dgm:spPr/>
      <dgm:t>
        <a:bodyPr/>
        <a:lstStyle/>
        <a:p>
          <a:r>
            <a:rPr lang="en-US" dirty="0"/>
            <a:t>Negative feelings about self and life</a:t>
          </a:r>
        </a:p>
      </dgm:t>
    </dgm:pt>
    <dgm:pt modelId="{B6F4BE22-0C08-4CA1-8E35-1B358BEA5042}" type="parTrans" cxnId="{0D8F36CB-91E3-41A4-B983-6685C59A39F9}">
      <dgm:prSet/>
      <dgm:spPr/>
      <dgm:t>
        <a:bodyPr/>
        <a:lstStyle/>
        <a:p>
          <a:endParaRPr lang="en-US"/>
        </a:p>
      </dgm:t>
    </dgm:pt>
    <dgm:pt modelId="{CB60FE84-C09C-4521-A88B-87C257E75B61}" type="sibTrans" cxnId="{0D8F36CB-91E3-41A4-B983-6685C59A39F9}">
      <dgm:prSet/>
      <dgm:spPr/>
      <dgm:t>
        <a:bodyPr/>
        <a:lstStyle/>
        <a:p>
          <a:endParaRPr lang="en-US"/>
        </a:p>
      </dgm:t>
    </dgm:pt>
    <dgm:pt modelId="{C43AF408-2414-4F44-AEBD-86CE321A329F}">
      <dgm:prSet/>
      <dgm:spPr/>
      <dgm:t>
        <a:bodyPr/>
        <a:lstStyle/>
        <a:p>
          <a:r>
            <a:rPr lang="en-US"/>
            <a:t>Unhealthy Eating Behaviors</a:t>
          </a:r>
          <a:endParaRPr lang="en-US" dirty="0"/>
        </a:p>
      </dgm:t>
    </dgm:pt>
    <dgm:pt modelId="{614792F7-5A1A-4F00-8A65-7572ECD27BBF}" type="parTrans" cxnId="{F52E7F21-9436-4B4C-AEF1-6D8174015EC7}">
      <dgm:prSet/>
      <dgm:spPr/>
      <dgm:t>
        <a:bodyPr/>
        <a:lstStyle/>
        <a:p>
          <a:endParaRPr lang="en-US"/>
        </a:p>
      </dgm:t>
    </dgm:pt>
    <dgm:pt modelId="{DB064442-9549-4F11-B31A-E227BD52C72B}" type="sibTrans" cxnId="{F52E7F21-9436-4B4C-AEF1-6D8174015EC7}">
      <dgm:prSet/>
      <dgm:spPr/>
      <dgm:t>
        <a:bodyPr/>
        <a:lstStyle/>
        <a:p>
          <a:endParaRPr lang="en-US"/>
        </a:p>
      </dgm:t>
    </dgm:pt>
    <dgm:pt modelId="{2BA71434-8B3D-4CCE-9216-8EFA3A8F2842}" type="pres">
      <dgm:prSet presAssocID="{BEB116E7-135F-4C75-BAD3-CBF95A92BFE9}" presName="compositeShape" presStyleCnt="0">
        <dgm:presLayoutVars>
          <dgm:chMax val="7"/>
          <dgm:dir/>
          <dgm:resizeHandles val="exact"/>
        </dgm:presLayoutVars>
      </dgm:prSet>
      <dgm:spPr/>
    </dgm:pt>
    <dgm:pt modelId="{3B681B5F-60EE-4D9E-88FB-5FB6B5D900C4}" type="pres">
      <dgm:prSet presAssocID="{BEB116E7-135F-4C75-BAD3-CBF95A92BFE9}" presName="wedge1" presStyleLbl="node1" presStyleIdx="0" presStyleCnt="4"/>
      <dgm:spPr/>
    </dgm:pt>
    <dgm:pt modelId="{B23D67AC-AD49-45DD-976C-022C75C22BE4}" type="pres">
      <dgm:prSet presAssocID="{BEB116E7-135F-4C75-BAD3-CBF95A92BFE9}" presName="dummy1a" presStyleCnt="0"/>
      <dgm:spPr/>
    </dgm:pt>
    <dgm:pt modelId="{BAEEEDC3-7B9E-4E83-9D68-B21E6591B23A}" type="pres">
      <dgm:prSet presAssocID="{BEB116E7-135F-4C75-BAD3-CBF95A92BFE9}" presName="dummy1b" presStyleCnt="0"/>
      <dgm:spPr/>
    </dgm:pt>
    <dgm:pt modelId="{3B32BE66-356E-4A05-A0D6-BED31E91E421}" type="pres">
      <dgm:prSet presAssocID="{BEB116E7-135F-4C75-BAD3-CBF95A92BFE9}" presName="wedge1Tx" presStyleLbl="node1" presStyleIdx="0" presStyleCnt="4">
        <dgm:presLayoutVars>
          <dgm:chMax val="0"/>
          <dgm:chPref val="0"/>
          <dgm:bulletEnabled val="1"/>
        </dgm:presLayoutVars>
      </dgm:prSet>
      <dgm:spPr/>
    </dgm:pt>
    <dgm:pt modelId="{06D5FEC9-B56B-43C8-BAAB-AEDB16F1E503}" type="pres">
      <dgm:prSet presAssocID="{BEB116E7-135F-4C75-BAD3-CBF95A92BFE9}" presName="wedge2" presStyleLbl="node1" presStyleIdx="1" presStyleCnt="4"/>
      <dgm:spPr/>
    </dgm:pt>
    <dgm:pt modelId="{09D7B80D-3C12-4447-BF0F-DEAE07817121}" type="pres">
      <dgm:prSet presAssocID="{BEB116E7-135F-4C75-BAD3-CBF95A92BFE9}" presName="dummy2a" presStyleCnt="0"/>
      <dgm:spPr/>
    </dgm:pt>
    <dgm:pt modelId="{5F185084-927B-497A-A497-7EC1ACAD50C1}" type="pres">
      <dgm:prSet presAssocID="{BEB116E7-135F-4C75-BAD3-CBF95A92BFE9}" presName="dummy2b" presStyleCnt="0"/>
      <dgm:spPr/>
    </dgm:pt>
    <dgm:pt modelId="{74BC90AD-D616-49D9-89B6-D81BC9E1E237}" type="pres">
      <dgm:prSet presAssocID="{BEB116E7-135F-4C75-BAD3-CBF95A92BFE9}" presName="wedge2Tx" presStyleLbl="node1" presStyleIdx="1" presStyleCnt="4">
        <dgm:presLayoutVars>
          <dgm:chMax val="0"/>
          <dgm:chPref val="0"/>
          <dgm:bulletEnabled val="1"/>
        </dgm:presLayoutVars>
      </dgm:prSet>
      <dgm:spPr/>
    </dgm:pt>
    <dgm:pt modelId="{8E7CCF59-D304-4C6C-B20A-10277824CB0A}" type="pres">
      <dgm:prSet presAssocID="{BEB116E7-135F-4C75-BAD3-CBF95A92BFE9}" presName="wedge3" presStyleLbl="node1" presStyleIdx="2" presStyleCnt="4"/>
      <dgm:spPr/>
    </dgm:pt>
    <dgm:pt modelId="{EEEC7F69-4032-4AC1-BA5D-58D891601CDD}" type="pres">
      <dgm:prSet presAssocID="{BEB116E7-135F-4C75-BAD3-CBF95A92BFE9}" presName="dummy3a" presStyleCnt="0"/>
      <dgm:spPr/>
    </dgm:pt>
    <dgm:pt modelId="{7B8F24F6-D46B-40AF-8304-F33605720E4D}" type="pres">
      <dgm:prSet presAssocID="{BEB116E7-135F-4C75-BAD3-CBF95A92BFE9}" presName="dummy3b" presStyleCnt="0"/>
      <dgm:spPr/>
    </dgm:pt>
    <dgm:pt modelId="{76FAC52A-A54A-468C-BF6C-0A5EC0FEB49D}" type="pres">
      <dgm:prSet presAssocID="{BEB116E7-135F-4C75-BAD3-CBF95A92BFE9}" presName="wedge3Tx" presStyleLbl="node1" presStyleIdx="2" presStyleCnt="4">
        <dgm:presLayoutVars>
          <dgm:chMax val="0"/>
          <dgm:chPref val="0"/>
          <dgm:bulletEnabled val="1"/>
        </dgm:presLayoutVars>
      </dgm:prSet>
      <dgm:spPr/>
    </dgm:pt>
    <dgm:pt modelId="{114367FF-7809-457B-B403-82A88BE3E56F}" type="pres">
      <dgm:prSet presAssocID="{BEB116E7-135F-4C75-BAD3-CBF95A92BFE9}" presName="wedge4" presStyleLbl="node1" presStyleIdx="3" presStyleCnt="4"/>
      <dgm:spPr/>
    </dgm:pt>
    <dgm:pt modelId="{21B7D509-1546-4311-878A-F6C7025560C3}" type="pres">
      <dgm:prSet presAssocID="{BEB116E7-135F-4C75-BAD3-CBF95A92BFE9}" presName="dummy4a" presStyleCnt="0"/>
      <dgm:spPr/>
    </dgm:pt>
    <dgm:pt modelId="{4311C3A9-9537-4D2B-B499-6DF6AF21A37A}" type="pres">
      <dgm:prSet presAssocID="{BEB116E7-135F-4C75-BAD3-CBF95A92BFE9}" presName="dummy4b" presStyleCnt="0"/>
      <dgm:spPr/>
    </dgm:pt>
    <dgm:pt modelId="{1CCA1A59-A9F1-4E9B-8599-A13253E29E6F}" type="pres">
      <dgm:prSet presAssocID="{BEB116E7-135F-4C75-BAD3-CBF95A92BFE9}" presName="wedge4Tx" presStyleLbl="node1" presStyleIdx="3" presStyleCnt="4">
        <dgm:presLayoutVars>
          <dgm:chMax val="0"/>
          <dgm:chPref val="0"/>
          <dgm:bulletEnabled val="1"/>
        </dgm:presLayoutVars>
      </dgm:prSet>
      <dgm:spPr/>
    </dgm:pt>
    <dgm:pt modelId="{5D42208B-76B2-4F2A-AD91-1089AF9CEBB6}" type="pres">
      <dgm:prSet presAssocID="{794032FE-3F85-4F0D-8492-B741A8988BEE}" presName="arrowWedge1" presStyleLbl="fgSibTrans2D1" presStyleIdx="0" presStyleCnt="4"/>
      <dgm:spPr/>
    </dgm:pt>
    <dgm:pt modelId="{70DA983A-2C84-4EF9-B6A5-084DF7B3B246}" type="pres">
      <dgm:prSet presAssocID="{D01C03D4-4B6A-4521-9216-3C8E5A0C0421}" presName="arrowWedge2" presStyleLbl="fgSibTrans2D1" presStyleIdx="1" presStyleCnt="4"/>
      <dgm:spPr/>
    </dgm:pt>
    <dgm:pt modelId="{D54F3DF6-A0FF-4248-AA89-5C32315134A8}" type="pres">
      <dgm:prSet presAssocID="{CB60FE84-C09C-4521-A88B-87C257E75B61}" presName="arrowWedge3" presStyleLbl="fgSibTrans2D1" presStyleIdx="2" presStyleCnt="4"/>
      <dgm:spPr/>
    </dgm:pt>
    <dgm:pt modelId="{27054998-69EF-4504-854E-EDA3A6174140}" type="pres">
      <dgm:prSet presAssocID="{DB064442-9549-4F11-B31A-E227BD52C72B}" presName="arrowWedge4" presStyleLbl="fgSibTrans2D1" presStyleIdx="3" presStyleCnt="4"/>
      <dgm:spPr/>
    </dgm:pt>
  </dgm:ptLst>
  <dgm:cxnLst>
    <dgm:cxn modelId="{5A902B00-994A-4733-82B1-27287952D323}" type="presOf" srcId="{BEB116E7-135F-4C75-BAD3-CBF95A92BFE9}" destId="{2BA71434-8B3D-4CCE-9216-8EFA3A8F2842}" srcOrd="0" destOrd="0" presId="urn:microsoft.com/office/officeart/2005/8/layout/cycle8"/>
    <dgm:cxn modelId="{F52E7F21-9436-4B4C-AEF1-6D8174015EC7}" srcId="{BEB116E7-135F-4C75-BAD3-CBF95A92BFE9}" destId="{C43AF408-2414-4F44-AEBD-86CE321A329F}" srcOrd="3" destOrd="0" parTransId="{614792F7-5A1A-4F00-8A65-7572ECD27BBF}" sibTransId="{DB064442-9549-4F11-B31A-E227BD52C72B}"/>
    <dgm:cxn modelId="{2D38AC33-0F9B-4679-A2EE-BE50C5C35169}" type="presOf" srcId="{C43AF408-2414-4F44-AEBD-86CE321A329F}" destId="{1CCA1A59-A9F1-4E9B-8599-A13253E29E6F}" srcOrd="1" destOrd="0" presId="urn:microsoft.com/office/officeart/2005/8/layout/cycle8"/>
    <dgm:cxn modelId="{62506537-480B-4E86-811E-E34ABB8917A8}" type="presOf" srcId="{C43AF408-2414-4F44-AEBD-86CE321A329F}" destId="{114367FF-7809-457B-B403-82A88BE3E56F}" srcOrd="0" destOrd="0" presId="urn:microsoft.com/office/officeart/2005/8/layout/cycle8"/>
    <dgm:cxn modelId="{4E6C9537-FB58-4365-9A4B-9DD6B102F3B3}" type="presOf" srcId="{E3424E03-A774-46B0-8312-D6392EA6A1CA}" destId="{76FAC52A-A54A-468C-BF6C-0A5EC0FEB49D}" srcOrd="1" destOrd="0" presId="urn:microsoft.com/office/officeart/2005/8/layout/cycle8"/>
    <dgm:cxn modelId="{3EDEDB49-2409-44C8-A017-E5FB1B2EAA08}" type="presOf" srcId="{76CF41AE-E24D-496E-9B62-1E024B5CA5EF}" destId="{06D5FEC9-B56B-43C8-BAAB-AEDB16F1E503}" srcOrd="0" destOrd="0" presId="urn:microsoft.com/office/officeart/2005/8/layout/cycle8"/>
    <dgm:cxn modelId="{A28C1176-0FF2-43B1-BA60-4875226DE4F5}" type="presOf" srcId="{24E9E094-6DDC-4930-A555-41A111D09997}" destId="{3B681B5F-60EE-4D9E-88FB-5FB6B5D900C4}" srcOrd="0" destOrd="0" presId="urn:microsoft.com/office/officeart/2005/8/layout/cycle8"/>
    <dgm:cxn modelId="{19E57891-23CE-4B8B-A9E7-1E494759806C}" type="presOf" srcId="{E3424E03-A774-46B0-8312-D6392EA6A1CA}" destId="{8E7CCF59-D304-4C6C-B20A-10277824CB0A}" srcOrd="0" destOrd="0" presId="urn:microsoft.com/office/officeart/2005/8/layout/cycle8"/>
    <dgm:cxn modelId="{093C08C1-E5BF-471B-B889-CEA3B6B20B5A}" type="presOf" srcId="{76CF41AE-E24D-496E-9B62-1E024B5CA5EF}" destId="{74BC90AD-D616-49D9-89B6-D81BC9E1E237}" srcOrd="1" destOrd="0" presId="urn:microsoft.com/office/officeart/2005/8/layout/cycle8"/>
    <dgm:cxn modelId="{8E9451C3-0B37-457A-B959-78ED88D29E5F}" type="presOf" srcId="{24E9E094-6DDC-4930-A555-41A111D09997}" destId="{3B32BE66-356E-4A05-A0D6-BED31E91E421}" srcOrd="1" destOrd="0" presId="urn:microsoft.com/office/officeart/2005/8/layout/cycle8"/>
    <dgm:cxn modelId="{0D8F36CB-91E3-41A4-B983-6685C59A39F9}" srcId="{BEB116E7-135F-4C75-BAD3-CBF95A92BFE9}" destId="{E3424E03-A774-46B0-8312-D6392EA6A1CA}" srcOrd="2" destOrd="0" parTransId="{B6F4BE22-0C08-4CA1-8E35-1B358BEA5042}" sibTransId="{CB60FE84-C09C-4521-A88B-87C257E75B61}"/>
    <dgm:cxn modelId="{D9A1B4E3-7D44-4B84-A1C9-25A799D225DE}" srcId="{BEB116E7-135F-4C75-BAD3-CBF95A92BFE9}" destId="{24E9E094-6DDC-4930-A555-41A111D09997}" srcOrd="0" destOrd="0" parTransId="{09C4C3C2-CC98-4811-9259-73E7C90D061A}" sibTransId="{794032FE-3F85-4F0D-8492-B741A8988BEE}"/>
    <dgm:cxn modelId="{B968D3F8-6A6E-49BA-9AA0-A7C59A9BE20C}" srcId="{BEB116E7-135F-4C75-BAD3-CBF95A92BFE9}" destId="{76CF41AE-E24D-496E-9B62-1E024B5CA5EF}" srcOrd="1" destOrd="0" parTransId="{998734E1-2B64-4153-87B0-470303883CDF}" sibTransId="{D01C03D4-4B6A-4521-9216-3C8E5A0C0421}"/>
    <dgm:cxn modelId="{DC036AE8-3FC0-4AA4-BBBC-559DB0FDB209}" type="presParOf" srcId="{2BA71434-8B3D-4CCE-9216-8EFA3A8F2842}" destId="{3B681B5F-60EE-4D9E-88FB-5FB6B5D900C4}" srcOrd="0" destOrd="0" presId="urn:microsoft.com/office/officeart/2005/8/layout/cycle8"/>
    <dgm:cxn modelId="{E22C1EBF-8C05-43AB-B0F0-FDF9D01801E7}" type="presParOf" srcId="{2BA71434-8B3D-4CCE-9216-8EFA3A8F2842}" destId="{B23D67AC-AD49-45DD-976C-022C75C22BE4}" srcOrd="1" destOrd="0" presId="urn:microsoft.com/office/officeart/2005/8/layout/cycle8"/>
    <dgm:cxn modelId="{34C4FBCF-6D40-4E54-92E6-13E0B3C479A7}" type="presParOf" srcId="{2BA71434-8B3D-4CCE-9216-8EFA3A8F2842}" destId="{BAEEEDC3-7B9E-4E83-9D68-B21E6591B23A}" srcOrd="2" destOrd="0" presId="urn:microsoft.com/office/officeart/2005/8/layout/cycle8"/>
    <dgm:cxn modelId="{355C4634-BB38-4920-B28F-7F190FDFAFBF}" type="presParOf" srcId="{2BA71434-8B3D-4CCE-9216-8EFA3A8F2842}" destId="{3B32BE66-356E-4A05-A0D6-BED31E91E421}" srcOrd="3" destOrd="0" presId="urn:microsoft.com/office/officeart/2005/8/layout/cycle8"/>
    <dgm:cxn modelId="{19D87819-087E-4FD6-81B7-4ABCD3FE40C2}" type="presParOf" srcId="{2BA71434-8B3D-4CCE-9216-8EFA3A8F2842}" destId="{06D5FEC9-B56B-43C8-BAAB-AEDB16F1E503}" srcOrd="4" destOrd="0" presId="urn:microsoft.com/office/officeart/2005/8/layout/cycle8"/>
    <dgm:cxn modelId="{9286663B-1A2B-46FF-8096-E28C1C861B30}" type="presParOf" srcId="{2BA71434-8B3D-4CCE-9216-8EFA3A8F2842}" destId="{09D7B80D-3C12-4447-BF0F-DEAE07817121}" srcOrd="5" destOrd="0" presId="urn:microsoft.com/office/officeart/2005/8/layout/cycle8"/>
    <dgm:cxn modelId="{4801979E-77B0-4966-A0F8-D48F8D3C98DD}" type="presParOf" srcId="{2BA71434-8B3D-4CCE-9216-8EFA3A8F2842}" destId="{5F185084-927B-497A-A497-7EC1ACAD50C1}" srcOrd="6" destOrd="0" presId="urn:microsoft.com/office/officeart/2005/8/layout/cycle8"/>
    <dgm:cxn modelId="{45B3EE30-4393-4C15-ADAE-9C0A3041498F}" type="presParOf" srcId="{2BA71434-8B3D-4CCE-9216-8EFA3A8F2842}" destId="{74BC90AD-D616-49D9-89B6-D81BC9E1E237}" srcOrd="7" destOrd="0" presId="urn:microsoft.com/office/officeart/2005/8/layout/cycle8"/>
    <dgm:cxn modelId="{126844ED-62DF-47E2-A959-B075A162AA69}" type="presParOf" srcId="{2BA71434-8B3D-4CCE-9216-8EFA3A8F2842}" destId="{8E7CCF59-D304-4C6C-B20A-10277824CB0A}" srcOrd="8" destOrd="0" presId="urn:microsoft.com/office/officeart/2005/8/layout/cycle8"/>
    <dgm:cxn modelId="{8C4BEB5B-ECCA-4E05-86BE-D145AE3DE9A9}" type="presParOf" srcId="{2BA71434-8B3D-4CCE-9216-8EFA3A8F2842}" destId="{EEEC7F69-4032-4AC1-BA5D-58D891601CDD}" srcOrd="9" destOrd="0" presId="urn:microsoft.com/office/officeart/2005/8/layout/cycle8"/>
    <dgm:cxn modelId="{CA607BFF-5D6D-4E62-AF5A-556DD11A6CC8}" type="presParOf" srcId="{2BA71434-8B3D-4CCE-9216-8EFA3A8F2842}" destId="{7B8F24F6-D46B-40AF-8304-F33605720E4D}" srcOrd="10" destOrd="0" presId="urn:microsoft.com/office/officeart/2005/8/layout/cycle8"/>
    <dgm:cxn modelId="{682665EF-8396-4160-93E7-3F428FFAFCEB}" type="presParOf" srcId="{2BA71434-8B3D-4CCE-9216-8EFA3A8F2842}" destId="{76FAC52A-A54A-468C-BF6C-0A5EC0FEB49D}" srcOrd="11" destOrd="0" presId="urn:microsoft.com/office/officeart/2005/8/layout/cycle8"/>
    <dgm:cxn modelId="{C870B327-154F-4434-8B68-7F61D8DBFD8E}" type="presParOf" srcId="{2BA71434-8B3D-4CCE-9216-8EFA3A8F2842}" destId="{114367FF-7809-457B-B403-82A88BE3E56F}" srcOrd="12" destOrd="0" presId="urn:microsoft.com/office/officeart/2005/8/layout/cycle8"/>
    <dgm:cxn modelId="{3B594C16-ABAC-40BE-AF90-EDCF5DEE51AE}" type="presParOf" srcId="{2BA71434-8B3D-4CCE-9216-8EFA3A8F2842}" destId="{21B7D509-1546-4311-878A-F6C7025560C3}" srcOrd="13" destOrd="0" presId="urn:microsoft.com/office/officeart/2005/8/layout/cycle8"/>
    <dgm:cxn modelId="{A784415A-7608-4615-BE42-3B4312C43BBD}" type="presParOf" srcId="{2BA71434-8B3D-4CCE-9216-8EFA3A8F2842}" destId="{4311C3A9-9537-4D2B-B499-6DF6AF21A37A}" srcOrd="14" destOrd="0" presId="urn:microsoft.com/office/officeart/2005/8/layout/cycle8"/>
    <dgm:cxn modelId="{21F5A09D-63B5-4153-B317-6A04402330D7}" type="presParOf" srcId="{2BA71434-8B3D-4CCE-9216-8EFA3A8F2842}" destId="{1CCA1A59-A9F1-4E9B-8599-A13253E29E6F}" srcOrd="15" destOrd="0" presId="urn:microsoft.com/office/officeart/2005/8/layout/cycle8"/>
    <dgm:cxn modelId="{E0E31CEF-5E7F-4242-9E74-4C500BF0AF3A}" type="presParOf" srcId="{2BA71434-8B3D-4CCE-9216-8EFA3A8F2842}" destId="{5D42208B-76B2-4F2A-AD91-1089AF9CEBB6}" srcOrd="16" destOrd="0" presId="urn:microsoft.com/office/officeart/2005/8/layout/cycle8"/>
    <dgm:cxn modelId="{F5B2D017-2217-43ED-8A99-0E55AF9F4247}" type="presParOf" srcId="{2BA71434-8B3D-4CCE-9216-8EFA3A8F2842}" destId="{70DA983A-2C84-4EF9-B6A5-084DF7B3B246}" srcOrd="17" destOrd="0" presId="urn:microsoft.com/office/officeart/2005/8/layout/cycle8"/>
    <dgm:cxn modelId="{C9E3DCAD-824C-47F1-867E-D93EF7139EC9}" type="presParOf" srcId="{2BA71434-8B3D-4CCE-9216-8EFA3A8F2842}" destId="{D54F3DF6-A0FF-4248-AA89-5C32315134A8}" srcOrd="18" destOrd="0" presId="urn:microsoft.com/office/officeart/2005/8/layout/cycle8"/>
    <dgm:cxn modelId="{815DF9E2-5ADE-4346-8FEC-B1811AA541E5}" type="presParOf" srcId="{2BA71434-8B3D-4CCE-9216-8EFA3A8F2842}" destId="{27054998-69EF-4504-854E-EDA3A6174140}"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D4FA71-7F90-491B-92EC-CCCA3DFAD722}" type="doc">
      <dgm:prSet loTypeId="urn:microsoft.com/office/officeart/2008/layout/IncreasingCircleProcess" loCatId="process" qsTypeId="urn:microsoft.com/office/officeart/2005/8/quickstyle/simple1" qsCatId="simple" csTypeId="urn:microsoft.com/office/officeart/2005/8/colors/accent1_2" csCatId="accent1" phldr="1"/>
      <dgm:spPr/>
      <dgm:t>
        <a:bodyPr/>
        <a:lstStyle/>
        <a:p>
          <a:endParaRPr lang="en-US"/>
        </a:p>
      </dgm:t>
    </dgm:pt>
    <dgm:pt modelId="{B6611E9D-2C5A-4541-BD90-77A7C222DC4A}">
      <dgm:prSet phldrT="[Text]"/>
      <dgm:spPr/>
      <dgm:t>
        <a:bodyPr/>
        <a:lstStyle/>
        <a:p>
          <a:r>
            <a:rPr lang="en-US" dirty="0"/>
            <a:t>Troubleshooting</a:t>
          </a:r>
        </a:p>
      </dgm:t>
    </dgm:pt>
    <dgm:pt modelId="{1471E964-8385-4E68-AC8C-5AA31BB999D1}" type="parTrans" cxnId="{B917C5F3-5BFD-43F7-936E-131F23137589}">
      <dgm:prSet/>
      <dgm:spPr/>
      <dgm:t>
        <a:bodyPr/>
        <a:lstStyle/>
        <a:p>
          <a:endParaRPr lang="en-US"/>
        </a:p>
      </dgm:t>
    </dgm:pt>
    <dgm:pt modelId="{63AD269A-C78C-4E41-A142-74A82D9FB7CC}" type="sibTrans" cxnId="{B917C5F3-5BFD-43F7-936E-131F23137589}">
      <dgm:prSet/>
      <dgm:spPr/>
      <dgm:t>
        <a:bodyPr/>
        <a:lstStyle/>
        <a:p>
          <a:endParaRPr lang="en-US"/>
        </a:p>
      </dgm:t>
    </dgm:pt>
    <dgm:pt modelId="{691F6192-655A-49F0-963E-F9BBBE290107}">
      <dgm:prSet phldrT="[Text]"/>
      <dgm:spPr/>
      <dgm:t>
        <a:bodyPr/>
        <a:lstStyle/>
        <a:p>
          <a:r>
            <a:rPr lang="en-US" dirty="0"/>
            <a:t>-Review rule</a:t>
          </a:r>
        </a:p>
        <a:p>
          <a:r>
            <a:rPr lang="en-US" dirty="0"/>
            <a:t>-Repeat rule</a:t>
          </a:r>
        </a:p>
        <a:p>
          <a:r>
            <a:rPr lang="en-US" dirty="0"/>
            <a:t>-Successes</a:t>
          </a:r>
        </a:p>
        <a:p>
          <a:r>
            <a:rPr lang="en-US" dirty="0"/>
            <a:t>-Opportunities for improvement</a:t>
          </a:r>
        </a:p>
      </dgm:t>
    </dgm:pt>
    <dgm:pt modelId="{9527384D-3018-4E66-9C52-23E7907EDE7D}" type="parTrans" cxnId="{FE4160C2-F365-4588-AEFB-6C4CB29350FB}">
      <dgm:prSet/>
      <dgm:spPr/>
      <dgm:t>
        <a:bodyPr/>
        <a:lstStyle/>
        <a:p>
          <a:endParaRPr lang="en-US"/>
        </a:p>
      </dgm:t>
    </dgm:pt>
    <dgm:pt modelId="{41CB4B79-82AD-445D-9C24-B23393BDD660}" type="sibTrans" cxnId="{FE4160C2-F365-4588-AEFB-6C4CB29350FB}">
      <dgm:prSet/>
      <dgm:spPr/>
      <dgm:t>
        <a:bodyPr/>
        <a:lstStyle/>
        <a:p>
          <a:endParaRPr lang="en-US"/>
        </a:p>
      </dgm:t>
    </dgm:pt>
    <dgm:pt modelId="{C0103512-6C81-442E-9F6E-E03B36EC531F}">
      <dgm:prSet phldrT="[Text]"/>
      <dgm:spPr/>
      <dgm:t>
        <a:bodyPr/>
        <a:lstStyle/>
        <a:p>
          <a:r>
            <a:rPr lang="en-US" dirty="0"/>
            <a:t>Role Play</a:t>
          </a:r>
        </a:p>
      </dgm:t>
    </dgm:pt>
    <dgm:pt modelId="{17337AD6-A66B-466F-A39D-82BFB5B01E7E}" type="parTrans" cxnId="{3728E4CC-A58F-4CFC-8903-C8E34C98216F}">
      <dgm:prSet/>
      <dgm:spPr/>
      <dgm:t>
        <a:bodyPr/>
        <a:lstStyle/>
        <a:p>
          <a:endParaRPr lang="en-US"/>
        </a:p>
      </dgm:t>
    </dgm:pt>
    <dgm:pt modelId="{383C9D83-7BFA-44DB-A6E6-96D878D9D6FB}" type="sibTrans" cxnId="{3728E4CC-A58F-4CFC-8903-C8E34C98216F}">
      <dgm:prSet/>
      <dgm:spPr/>
      <dgm:t>
        <a:bodyPr/>
        <a:lstStyle/>
        <a:p>
          <a:endParaRPr lang="en-US"/>
        </a:p>
      </dgm:t>
    </dgm:pt>
    <dgm:pt modelId="{4B5ED931-BF33-49B1-8708-F3A554DFC3B6}">
      <dgm:prSet phldrT="[Text]"/>
      <dgm:spPr/>
      <dgm:t>
        <a:bodyPr/>
        <a:lstStyle/>
        <a:p>
          <a:r>
            <a:rPr lang="en-US" dirty="0"/>
            <a:t>-At least 2 but try to do 3 per visit</a:t>
          </a:r>
        </a:p>
        <a:p>
          <a:r>
            <a:rPr lang="en-US" dirty="0"/>
            <a:t>-Try to get children to figure out the ‘moral of the story’ on their own through: questioning, scaffolding, and guided questions. </a:t>
          </a:r>
        </a:p>
      </dgm:t>
    </dgm:pt>
    <dgm:pt modelId="{67E1DE40-44DB-4E22-A4F6-577C6F291C39}" type="parTrans" cxnId="{C5052A2C-2DEE-4599-B3E9-798CCEC214B5}">
      <dgm:prSet/>
      <dgm:spPr/>
      <dgm:t>
        <a:bodyPr/>
        <a:lstStyle/>
        <a:p>
          <a:endParaRPr lang="en-US"/>
        </a:p>
      </dgm:t>
    </dgm:pt>
    <dgm:pt modelId="{5FD1E7A3-5661-47FF-A734-B5302F8CD71C}" type="sibTrans" cxnId="{C5052A2C-2DEE-4599-B3E9-798CCEC214B5}">
      <dgm:prSet/>
      <dgm:spPr/>
      <dgm:t>
        <a:bodyPr/>
        <a:lstStyle/>
        <a:p>
          <a:endParaRPr lang="en-US"/>
        </a:p>
      </dgm:t>
    </dgm:pt>
    <dgm:pt modelId="{F11EA352-D77B-4F80-A2B7-B2649E1B20C4}">
      <dgm:prSet phldrT="[Text]"/>
      <dgm:spPr/>
      <dgm:t>
        <a:bodyPr/>
        <a:lstStyle/>
        <a:p>
          <a:r>
            <a:rPr lang="en-US" dirty="0"/>
            <a:t>Conclusion</a:t>
          </a:r>
        </a:p>
      </dgm:t>
    </dgm:pt>
    <dgm:pt modelId="{5AB8105F-7410-4D76-B9FA-A7CC899BDA92}" type="parTrans" cxnId="{A3638BFC-0DE8-49A3-A5EA-0A0111D955F5}">
      <dgm:prSet/>
      <dgm:spPr/>
      <dgm:t>
        <a:bodyPr/>
        <a:lstStyle/>
        <a:p>
          <a:endParaRPr lang="en-US"/>
        </a:p>
      </dgm:t>
    </dgm:pt>
    <dgm:pt modelId="{95B9EA3B-C868-4A60-A2F7-4F060B31587B}" type="sibTrans" cxnId="{A3638BFC-0DE8-49A3-A5EA-0A0111D955F5}">
      <dgm:prSet/>
      <dgm:spPr/>
      <dgm:t>
        <a:bodyPr/>
        <a:lstStyle/>
        <a:p>
          <a:endParaRPr lang="en-US"/>
        </a:p>
      </dgm:t>
    </dgm:pt>
    <dgm:pt modelId="{0F4FCAB5-E33C-46A3-91FA-E27E0F9C97F9}">
      <dgm:prSet phldrT="[Text]"/>
      <dgm:spPr/>
      <dgm:t>
        <a:bodyPr/>
        <a:lstStyle/>
        <a:p>
          <a:r>
            <a:rPr lang="en-US" dirty="0"/>
            <a:t>-Thank everyone</a:t>
          </a:r>
        </a:p>
        <a:p>
          <a:r>
            <a:rPr lang="en-US" dirty="0"/>
            <a:t>-Say the rule again</a:t>
          </a:r>
        </a:p>
        <a:p>
          <a:r>
            <a:rPr lang="en-US" dirty="0"/>
            <a:t>-Link it back to the fairytale by having Magpie present, especially at the end to say goodbye</a:t>
          </a:r>
        </a:p>
      </dgm:t>
    </dgm:pt>
    <dgm:pt modelId="{1348F29C-FDDC-40E4-A268-85BE876F9D12}" type="parTrans" cxnId="{A78F5204-3E53-4954-99BD-614D08D40EE2}">
      <dgm:prSet/>
      <dgm:spPr/>
      <dgm:t>
        <a:bodyPr/>
        <a:lstStyle/>
        <a:p>
          <a:endParaRPr lang="en-US"/>
        </a:p>
      </dgm:t>
    </dgm:pt>
    <dgm:pt modelId="{FE8E0B32-7F11-4F20-8F24-C0054BAD86E3}" type="sibTrans" cxnId="{A78F5204-3E53-4954-99BD-614D08D40EE2}">
      <dgm:prSet/>
      <dgm:spPr/>
      <dgm:t>
        <a:bodyPr/>
        <a:lstStyle/>
        <a:p>
          <a:endParaRPr lang="en-US"/>
        </a:p>
      </dgm:t>
    </dgm:pt>
    <dgm:pt modelId="{53DB434E-24EE-4506-AD72-24C67ECF49EF}">
      <dgm:prSet/>
      <dgm:spPr/>
      <dgm:t>
        <a:bodyPr/>
        <a:lstStyle/>
        <a:p>
          <a:r>
            <a:rPr lang="en-US" dirty="0"/>
            <a:t>Transition</a:t>
          </a:r>
        </a:p>
      </dgm:t>
    </dgm:pt>
    <dgm:pt modelId="{C08EE99D-2C35-49CE-B7B1-61D53780B656}" type="parTrans" cxnId="{76D5D3BA-04C7-4267-8DE7-BCA4BC3C8643}">
      <dgm:prSet/>
      <dgm:spPr/>
      <dgm:t>
        <a:bodyPr/>
        <a:lstStyle/>
        <a:p>
          <a:endParaRPr lang="en-US"/>
        </a:p>
      </dgm:t>
    </dgm:pt>
    <dgm:pt modelId="{E2282397-384D-430A-BC95-DE161B8CDE61}" type="sibTrans" cxnId="{76D5D3BA-04C7-4267-8DE7-BCA4BC3C8643}">
      <dgm:prSet/>
      <dgm:spPr/>
      <dgm:t>
        <a:bodyPr/>
        <a:lstStyle/>
        <a:p>
          <a:endParaRPr lang="en-US"/>
        </a:p>
      </dgm:t>
    </dgm:pt>
    <dgm:pt modelId="{E484FD5E-5590-4777-9DE5-EE2696B357CD}">
      <dgm:prSet/>
      <dgm:spPr/>
      <dgm:t>
        <a:bodyPr/>
        <a:lstStyle/>
        <a:p>
          <a:r>
            <a:rPr lang="en-US" dirty="0"/>
            <a:t>-Reminders about role play</a:t>
          </a:r>
        </a:p>
      </dgm:t>
    </dgm:pt>
    <dgm:pt modelId="{2C675BE8-B504-4413-843E-FFC0B11B486D}" type="parTrans" cxnId="{10A31108-81F3-471E-A578-0A2FDC2256A1}">
      <dgm:prSet/>
      <dgm:spPr/>
      <dgm:t>
        <a:bodyPr/>
        <a:lstStyle/>
        <a:p>
          <a:endParaRPr lang="en-US"/>
        </a:p>
      </dgm:t>
    </dgm:pt>
    <dgm:pt modelId="{0BCA8165-1921-445B-A30D-B8E7ED726F9F}" type="sibTrans" cxnId="{10A31108-81F3-471E-A578-0A2FDC2256A1}">
      <dgm:prSet/>
      <dgm:spPr/>
      <dgm:t>
        <a:bodyPr/>
        <a:lstStyle/>
        <a:p>
          <a:endParaRPr lang="en-US"/>
        </a:p>
      </dgm:t>
    </dgm:pt>
    <dgm:pt modelId="{B571BC9F-1D70-49CE-A96A-3B3153BE752E}">
      <dgm:prSet/>
      <dgm:spPr/>
      <dgm:t>
        <a:bodyPr/>
        <a:lstStyle/>
        <a:p>
          <a:r>
            <a:rPr lang="en-US" dirty="0"/>
            <a:t>-Using the remote and what the buttons mean</a:t>
          </a:r>
        </a:p>
      </dgm:t>
    </dgm:pt>
    <dgm:pt modelId="{A6CC8410-7FD9-416D-8125-0D17670E45A1}" type="parTrans" cxnId="{58607517-8FA7-4912-A798-1B50AB1DE827}">
      <dgm:prSet/>
      <dgm:spPr/>
      <dgm:t>
        <a:bodyPr/>
        <a:lstStyle/>
        <a:p>
          <a:endParaRPr lang="en-US"/>
        </a:p>
      </dgm:t>
    </dgm:pt>
    <dgm:pt modelId="{A3AE99B7-1095-49BF-BA8F-259359BF970E}" type="sibTrans" cxnId="{58607517-8FA7-4912-A798-1B50AB1DE827}">
      <dgm:prSet/>
      <dgm:spPr/>
      <dgm:t>
        <a:bodyPr/>
        <a:lstStyle/>
        <a:p>
          <a:endParaRPr lang="en-US"/>
        </a:p>
      </dgm:t>
    </dgm:pt>
    <dgm:pt modelId="{4C6413D8-3F35-4360-B05C-E755397B16C0}" type="pres">
      <dgm:prSet presAssocID="{F8D4FA71-7F90-491B-92EC-CCCA3DFAD722}" presName="Name0" presStyleCnt="0">
        <dgm:presLayoutVars>
          <dgm:chMax val="7"/>
          <dgm:chPref val="7"/>
          <dgm:dir/>
          <dgm:animOne val="branch"/>
          <dgm:animLvl val="lvl"/>
        </dgm:presLayoutVars>
      </dgm:prSet>
      <dgm:spPr/>
    </dgm:pt>
    <dgm:pt modelId="{F2641E47-9D42-4422-9357-ED6C12586F3C}" type="pres">
      <dgm:prSet presAssocID="{B6611E9D-2C5A-4541-BD90-77A7C222DC4A}" presName="composite" presStyleCnt="0"/>
      <dgm:spPr/>
    </dgm:pt>
    <dgm:pt modelId="{1CD61081-BEF2-4D91-849A-43E05A444B08}" type="pres">
      <dgm:prSet presAssocID="{B6611E9D-2C5A-4541-BD90-77A7C222DC4A}" presName="BackAccent" presStyleLbl="bgShp" presStyleIdx="0" presStyleCnt="4"/>
      <dgm:spPr/>
    </dgm:pt>
    <dgm:pt modelId="{FC87695B-C22D-4DBF-BA5F-7B14A30A2406}" type="pres">
      <dgm:prSet presAssocID="{B6611E9D-2C5A-4541-BD90-77A7C222DC4A}" presName="Accent" presStyleLbl="alignNode1" presStyleIdx="0" presStyleCnt="4"/>
      <dgm:spPr/>
    </dgm:pt>
    <dgm:pt modelId="{CA4B627F-2F19-4B68-8396-42348971DF02}" type="pres">
      <dgm:prSet presAssocID="{B6611E9D-2C5A-4541-BD90-77A7C222DC4A}" presName="Child" presStyleLbl="revTx" presStyleIdx="0" presStyleCnt="8">
        <dgm:presLayoutVars>
          <dgm:chMax val="0"/>
          <dgm:chPref val="0"/>
          <dgm:bulletEnabled val="1"/>
        </dgm:presLayoutVars>
      </dgm:prSet>
      <dgm:spPr/>
    </dgm:pt>
    <dgm:pt modelId="{900B0DD7-4CA2-45F5-8DA0-B87E01D39313}" type="pres">
      <dgm:prSet presAssocID="{B6611E9D-2C5A-4541-BD90-77A7C222DC4A}" presName="Parent" presStyleLbl="revTx" presStyleIdx="1" presStyleCnt="8">
        <dgm:presLayoutVars>
          <dgm:chMax val="1"/>
          <dgm:chPref val="1"/>
          <dgm:bulletEnabled val="1"/>
        </dgm:presLayoutVars>
      </dgm:prSet>
      <dgm:spPr/>
    </dgm:pt>
    <dgm:pt modelId="{1F22A6C6-6225-448B-8679-4BC335B0097B}" type="pres">
      <dgm:prSet presAssocID="{63AD269A-C78C-4E41-A142-74A82D9FB7CC}" presName="sibTrans" presStyleCnt="0"/>
      <dgm:spPr/>
    </dgm:pt>
    <dgm:pt modelId="{4C2D3DF0-8E3D-405D-8AB5-36DA09F030BE}" type="pres">
      <dgm:prSet presAssocID="{53DB434E-24EE-4506-AD72-24C67ECF49EF}" presName="composite" presStyleCnt="0"/>
      <dgm:spPr/>
    </dgm:pt>
    <dgm:pt modelId="{C9730A6B-0C40-4EE7-8EA1-86B60C18D404}" type="pres">
      <dgm:prSet presAssocID="{53DB434E-24EE-4506-AD72-24C67ECF49EF}" presName="BackAccent" presStyleLbl="bgShp" presStyleIdx="1" presStyleCnt="4"/>
      <dgm:spPr/>
    </dgm:pt>
    <dgm:pt modelId="{B3EDD3C3-46AA-4942-ACD6-C101CA725C34}" type="pres">
      <dgm:prSet presAssocID="{53DB434E-24EE-4506-AD72-24C67ECF49EF}" presName="Accent" presStyleLbl="alignNode1" presStyleIdx="1" presStyleCnt="4"/>
      <dgm:spPr/>
    </dgm:pt>
    <dgm:pt modelId="{7B06A946-91A1-43B6-A020-B0577D6986AE}" type="pres">
      <dgm:prSet presAssocID="{53DB434E-24EE-4506-AD72-24C67ECF49EF}" presName="Child" presStyleLbl="revTx" presStyleIdx="2" presStyleCnt="8">
        <dgm:presLayoutVars>
          <dgm:chMax val="0"/>
          <dgm:chPref val="0"/>
          <dgm:bulletEnabled val="1"/>
        </dgm:presLayoutVars>
      </dgm:prSet>
      <dgm:spPr/>
    </dgm:pt>
    <dgm:pt modelId="{368B8E81-02D6-4049-9A09-A14EBAB2EBD0}" type="pres">
      <dgm:prSet presAssocID="{53DB434E-24EE-4506-AD72-24C67ECF49EF}" presName="Parent" presStyleLbl="revTx" presStyleIdx="3" presStyleCnt="8">
        <dgm:presLayoutVars>
          <dgm:chMax val="1"/>
          <dgm:chPref val="1"/>
          <dgm:bulletEnabled val="1"/>
        </dgm:presLayoutVars>
      </dgm:prSet>
      <dgm:spPr/>
    </dgm:pt>
    <dgm:pt modelId="{FCBE3124-A3E5-4605-B665-B9DE5C250E42}" type="pres">
      <dgm:prSet presAssocID="{E2282397-384D-430A-BC95-DE161B8CDE61}" presName="sibTrans" presStyleCnt="0"/>
      <dgm:spPr/>
    </dgm:pt>
    <dgm:pt modelId="{7A638333-D6A2-47EF-A47A-9404D9E35FC2}" type="pres">
      <dgm:prSet presAssocID="{C0103512-6C81-442E-9F6E-E03B36EC531F}" presName="composite" presStyleCnt="0"/>
      <dgm:spPr/>
    </dgm:pt>
    <dgm:pt modelId="{5CB7E179-ECD7-4FCB-8A03-03724B8CFCC3}" type="pres">
      <dgm:prSet presAssocID="{C0103512-6C81-442E-9F6E-E03B36EC531F}" presName="BackAccent" presStyleLbl="bgShp" presStyleIdx="2" presStyleCnt="4"/>
      <dgm:spPr/>
    </dgm:pt>
    <dgm:pt modelId="{2FCF0CF5-9F29-4248-8BD0-DA28F8F5A7E4}" type="pres">
      <dgm:prSet presAssocID="{C0103512-6C81-442E-9F6E-E03B36EC531F}" presName="Accent" presStyleLbl="alignNode1" presStyleIdx="2" presStyleCnt="4"/>
      <dgm:spPr/>
    </dgm:pt>
    <dgm:pt modelId="{A8ED93FC-13DE-43E1-BA94-43BB4D4C00DF}" type="pres">
      <dgm:prSet presAssocID="{C0103512-6C81-442E-9F6E-E03B36EC531F}" presName="Child" presStyleLbl="revTx" presStyleIdx="4" presStyleCnt="8">
        <dgm:presLayoutVars>
          <dgm:chMax val="0"/>
          <dgm:chPref val="0"/>
          <dgm:bulletEnabled val="1"/>
        </dgm:presLayoutVars>
      </dgm:prSet>
      <dgm:spPr/>
    </dgm:pt>
    <dgm:pt modelId="{000B969E-BDE7-4086-80AA-4DA80E6DF4FE}" type="pres">
      <dgm:prSet presAssocID="{C0103512-6C81-442E-9F6E-E03B36EC531F}" presName="Parent" presStyleLbl="revTx" presStyleIdx="5" presStyleCnt="8">
        <dgm:presLayoutVars>
          <dgm:chMax val="1"/>
          <dgm:chPref val="1"/>
          <dgm:bulletEnabled val="1"/>
        </dgm:presLayoutVars>
      </dgm:prSet>
      <dgm:spPr/>
    </dgm:pt>
    <dgm:pt modelId="{F8D08E70-6158-462E-A3F9-42A7263E5FAC}" type="pres">
      <dgm:prSet presAssocID="{383C9D83-7BFA-44DB-A6E6-96D878D9D6FB}" presName="sibTrans" presStyleCnt="0"/>
      <dgm:spPr/>
    </dgm:pt>
    <dgm:pt modelId="{B159D8F6-B1D5-49D7-86EE-76CE65433AFF}" type="pres">
      <dgm:prSet presAssocID="{F11EA352-D77B-4F80-A2B7-B2649E1B20C4}" presName="composite" presStyleCnt="0"/>
      <dgm:spPr/>
    </dgm:pt>
    <dgm:pt modelId="{D1AE7FDA-BDD1-4932-A0BF-D37C02F8C31D}" type="pres">
      <dgm:prSet presAssocID="{F11EA352-D77B-4F80-A2B7-B2649E1B20C4}" presName="BackAccent" presStyleLbl="bgShp" presStyleIdx="3" presStyleCnt="4"/>
      <dgm:spPr/>
    </dgm:pt>
    <dgm:pt modelId="{0ED75A3F-FBE7-4A4E-97E3-4EEC154EC9F4}" type="pres">
      <dgm:prSet presAssocID="{F11EA352-D77B-4F80-A2B7-B2649E1B20C4}" presName="Accent" presStyleLbl="alignNode1" presStyleIdx="3" presStyleCnt="4"/>
      <dgm:spPr/>
    </dgm:pt>
    <dgm:pt modelId="{D19348C4-7BC9-4CD1-B2E6-0710F3C2B223}" type="pres">
      <dgm:prSet presAssocID="{F11EA352-D77B-4F80-A2B7-B2649E1B20C4}" presName="Child" presStyleLbl="revTx" presStyleIdx="6" presStyleCnt="8">
        <dgm:presLayoutVars>
          <dgm:chMax val="0"/>
          <dgm:chPref val="0"/>
          <dgm:bulletEnabled val="1"/>
        </dgm:presLayoutVars>
      </dgm:prSet>
      <dgm:spPr/>
    </dgm:pt>
    <dgm:pt modelId="{A769ADF7-03E9-4E98-9EC3-825A17465796}" type="pres">
      <dgm:prSet presAssocID="{F11EA352-D77B-4F80-A2B7-B2649E1B20C4}" presName="Parent" presStyleLbl="revTx" presStyleIdx="7" presStyleCnt="8">
        <dgm:presLayoutVars>
          <dgm:chMax val="1"/>
          <dgm:chPref val="1"/>
          <dgm:bulletEnabled val="1"/>
        </dgm:presLayoutVars>
      </dgm:prSet>
      <dgm:spPr/>
    </dgm:pt>
  </dgm:ptLst>
  <dgm:cxnLst>
    <dgm:cxn modelId="{71D4E000-E598-40DD-96DE-AB107D685AC7}" type="presOf" srcId="{F11EA352-D77B-4F80-A2B7-B2649E1B20C4}" destId="{A769ADF7-03E9-4E98-9EC3-825A17465796}" srcOrd="0" destOrd="0" presId="urn:microsoft.com/office/officeart/2008/layout/IncreasingCircleProcess"/>
    <dgm:cxn modelId="{A78F5204-3E53-4954-99BD-614D08D40EE2}" srcId="{F11EA352-D77B-4F80-A2B7-B2649E1B20C4}" destId="{0F4FCAB5-E33C-46A3-91FA-E27E0F9C97F9}" srcOrd="0" destOrd="0" parTransId="{1348F29C-FDDC-40E4-A268-85BE876F9D12}" sibTransId="{FE8E0B32-7F11-4F20-8F24-C0054BAD86E3}"/>
    <dgm:cxn modelId="{10A31108-81F3-471E-A578-0A2FDC2256A1}" srcId="{53DB434E-24EE-4506-AD72-24C67ECF49EF}" destId="{E484FD5E-5590-4777-9DE5-EE2696B357CD}" srcOrd="0" destOrd="0" parTransId="{2C675BE8-B504-4413-843E-FFC0B11B486D}" sibTransId="{0BCA8165-1921-445B-A30D-B8E7ED726F9F}"/>
    <dgm:cxn modelId="{58607517-8FA7-4912-A798-1B50AB1DE827}" srcId="{53DB434E-24EE-4506-AD72-24C67ECF49EF}" destId="{B571BC9F-1D70-49CE-A96A-3B3153BE752E}" srcOrd="1" destOrd="0" parTransId="{A6CC8410-7FD9-416D-8125-0D17670E45A1}" sibTransId="{A3AE99B7-1095-49BF-BA8F-259359BF970E}"/>
    <dgm:cxn modelId="{9638E11D-E259-430F-8546-A09376DA27C6}" type="presOf" srcId="{0F4FCAB5-E33C-46A3-91FA-E27E0F9C97F9}" destId="{D19348C4-7BC9-4CD1-B2E6-0710F3C2B223}" srcOrd="0" destOrd="0" presId="urn:microsoft.com/office/officeart/2008/layout/IncreasingCircleProcess"/>
    <dgm:cxn modelId="{C5052A2C-2DEE-4599-B3E9-798CCEC214B5}" srcId="{C0103512-6C81-442E-9F6E-E03B36EC531F}" destId="{4B5ED931-BF33-49B1-8708-F3A554DFC3B6}" srcOrd="0" destOrd="0" parTransId="{67E1DE40-44DB-4E22-A4F6-577C6F291C39}" sibTransId="{5FD1E7A3-5661-47FF-A734-B5302F8CD71C}"/>
    <dgm:cxn modelId="{4EFDE44A-A411-4E3A-94AE-8185665437F4}" type="presOf" srcId="{C0103512-6C81-442E-9F6E-E03B36EC531F}" destId="{000B969E-BDE7-4086-80AA-4DA80E6DF4FE}" srcOrd="0" destOrd="0" presId="urn:microsoft.com/office/officeart/2008/layout/IncreasingCircleProcess"/>
    <dgm:cxn modelId="{1FB5C75C-1F6B-41C5-BED1-155C4E9676B6}" type="presOf" srcId="{53DB434E-24EE-4506-AD72-24C67ECF49EF}" destId="{368B8E81-02D6-4049-9A09-A14EBAB2EBD0}" srcOrd="0" destOrd="0" presId="urn:microsoft.com/office/officeart/2008/layout/IncreasingCircleProcess"/>
    <dgm:cxn modelId="{0AD0AB7E-530F-47BB-8808-55AA14CFC4EA}" type="presOf" srcId="{E484FD5E-5590-4777-9DE5-EE2696B357CD}" destId="{7B06A946-91A1-43B6-A020-B0577D6986AE}" srcOrd="0" destOrd="0" presId="urn:microsoft.com/office/officeart/2008/layout/IncreasingCircleProcess"/>
    <dgm:cxn modelId="{C9A8C381-6206-4CC3-8E0E-4AE96994878A}" type="presOf" srcId="{B571BC9F-1D70-49CE-A96A-3B3153BE752E}" destId="{7B06A946-91A1-43B6-A020-B0577D6986AE}" srcOrd="0" destOrd="1" presId="urn:microsoft.com/office/officeart/2008/layout/IncreasingCircleProcess"/>
    <dgm:cxn modelId="{F367308A-AC98-40B4-A4ED-E01796674D10}" type="presOf" srcId="{F8D4FA71-7F90-491B-92EC-CCCA3DFAD722}" destId="{4C6413D8-3F35-4360-B05C-E755397B16C0}" srcOrd="0" destOrd="0" presId="urn:microsoft.com/office/officeart/2008/layout/IncreasingCircleProcess"/>
    <dgm:cxn modelId="{943AFEB9-FFA0-445E-8B3B-5D6A94F135CF}" type="presOf" srcId="{691F6192-655A-49F0-963E-F9BBBE290107}" destId="{CA4B627F-2F19-4B68-8396-42348971DF02}" srcOrd="0" destOrd="0" presId="urn:microsoft.com/office/officeart/2008/layout/IncreasingCircleProcess"/>
    <dgm:cxn modelId="{76D5D3BA-04C7-4267-8DE7-BCA4BC3C8643}" srcId="{F8D4FA71-7F90-491B-92EC-CCCA3DFAD722}" destId="{53DB434E-24EE-4506-AD72-24C67ECF49EF}" srcOrd="1" destOrd="0" parTransId="{C08EE99D-2C35-49CE-B7B1-61D53780B656}" sibTransId="{E2282397-384D-430A-BC95-DE161B8CDE61}"/>
    <dgm:cxn modelId="{FE4160C2-F365-4588-AEFB-6C4CB29350FB}" srcId="{B6611E9D-2C5A-4541-BD90-77A7C222DC4A}" destId="{691F6192-655A-49F0-963E-F9BBBE290107}" srcOrd="0" destOrd="0" parTransId="{9527384D-3018-4E66-9C52-23E7907EDE7D}" sibTransId="{41CB4B79-82AD-445D-9C24-B23393BDD660}"/>
    <dgm:cxn modelId="{3728E4CC-A58F-4CFC-8903-C8E34C98216F}" srcId="{F8D4FA71-7F90-491B-92EC-CCCA3DFAD722}" destId="{C0103512-6C81-442E-9F6E-E03B36EC531F}" srcOrd="2" destOrd="0" parTransId="{17337AD6-A66B-466F-A39D-82BFB5B01E7E}" sibTransId="{383C9D83-7BFA-44DB-A6E6-96D878D9D6FB}"/>
    <dgm:cxn modelId="{50ABEADD-936A-4C62-9E9C-D2CDE2A2BBAD}" type="presOf" srcId="{B6611E9D-2C5A-4541-BD90-77A7C222DC4A}" destId="{900B0DD7-4CA2-45F5-8DA0-B87E01D39313}" srcOrd="0" destOrd="0" presId="urn:microsoft.com/office/officeart/2008/layout/IncreasingCircleProcess"/>
    <dgm:cxn modelId="{9E7C75EE-CC55-4C18-AC43-E3E26358D68E}" type="presOf" srcId="{4B5ED931-BF33-49B1-8708-F3A554DFC3B6}" destId="{A8ED93FC-13DE-43E1-BA94-43BB4D4C00DF}" srcOrd="0" destOrd="0" presId="urn:microsoft.com/office/officeart/2008/layout/IncreasingCircleProcess"/>
    <dgm:cxn modelId="{B917C5F3-5BFD-43F7-936E-131F23137589}" srcId="{F8D4FA71-7F90-491B-92EC-CCCA3DFAD722}" destId="{B6611E9D-2C5A-4541-BD90-77A7C222DC4A}" srcOrd="0" destOrd="0" parTransId="{1471E964-8385-4E68-AC8C-5AA31BB999D1}" sibTransId="{63AD269A-C78C-4E41-A142-74A82D9FB7CC}"/>
    <dgm:cxn modelId="{A3638BFC-0DE8-49A3-A5EA-0A0111D955F5}" srcId="{F8D4FA71-7F90-491B-92EC-CCCA3DFAD722}" destId="{F11EA352-D77B-4F80-A2B7-B2649E1B20C4}" srcOrd="3" destOrd="0" parTransId="{5AB8105F-7410-4D76-B9FA-A7CC899BDA92}" sibTransId="{95B9EA3B-C868-4A60-A2F7-4F060B31587B}"/>
    <dgm:cxn modelId="{8EC2E126-15C0-4161-8AB4-EF2C6CB1334E}" type="presParOf" srcId="{4C6413D8-3F35-4360-B05C-E755397B16C0}" destId="{F2641E47-9D42-4422-9357-ED6C12586F3C}" srcOrd="0" destOrd="0" presId="urn:microsoft.com/office/officeart/2008/layout/IncreasingCircleProcess"/>
    <dgm:cxn modelId="{B9E27E59-4ABA-4348-9D0F-1807A7CCBFC3}" type="presParOf" srcId="{F2641E47-9D42-4422-9357-ED6C12586F3C}" destId="{1CD61081-BEF2-4D91-849A-43E05A444B08}" srcOrd="0" destOrd="0" presId="urn:microsoft.com/office/officeart/2008/layout/IncreasingCircleProcess"/>
    <dgm:cxn modelId="{F6164BD9-0A5A-4E17-A399-5A1D393CA39E}" type="presParOf" srcId="{F2641E47-9D42-4422-9357-ED6C12586F3C}" destId="{FC87695B-C22D-4DBF-BA5F-7B14A30A2406}" srcOrd="1" destOrd="0" presId="urn:microsoft.com/office/officeart/2008/layout/IncreasingCircleProcess"/>
    <dgm:cxn modelId="{71CA3CED-B170-47F5-AEA6-B6BF15C69E00}" type="presParOf" srcId="{F2641E47-9D42-4422-9357-ED6C12586F3C}" destId="{CA4B627F-2F19-4B68-8396-42348971DF02}" srcOrd="2" destOrd="0" presId="urn:microsoft.com/office/officeart/2008/layout/IncreasingCircleProcess"/>
    <dgm:cxn modelId="{F1460912-3C6E-4B90-A984-DD01B3DBD6D1}" type="presParOf" srcId="{F2641E47-9D42-4422-9357-ED6C12586F3C}" destId="{900B0DD7-4CA2-45F5-8DA0-B87E01D39313}" srcOrd="3" destOrd="0" presId="urn:microsoft.com/office/officeart/2008/layout/IncreasingCircleProcess"/>
    <dgm:cxn modelId="{3B1FA1C9-0B26-4A90-A954-23792749D99F}" type="presParOf" srcId="{4C6413D8-3F35-4360-B05C-E755397B16C0}" destId="{1F22A6C6-6225-448B-8679-4BC335B0097B}" srcOrd="1" destOrd="0" presId="urn:microsoft.com/office/officeart/2008/layout/IncreasingCircleProcess"/>
    <dgm:cxn modelId="{9414A2E5-1E53-4EF2-85B0-89BE7F839312}" type="presParOf" srcId="{4C6413D8-3F35-4360-B05C-E755397B16C0}" destId="{4C2D3DF0-8E3D-405D-8AB5-36DA09F030BE}" srcOrd="2" destOrd="0" presId="urn:microsoft.com/office/officeart/2008/layout/IncreasingCircleProcess"/>
    <dgm:cxn modelId="{156BA5D4-C499-4E4C-A0B3-DC414BD1CBAA}" type="presParOf" srcId="{4C2D3DF0-8E3D-405D-8AB5-36DA09F030BE}" destId="{C9730A6B-0C40-4EE7-8EA1-86B60C18D404}" srcOrd="0" destOrd="0" presId="urn:microsoft.com/office/officeart/2008/layout/IncreasingCircleProcess"/>
    <dgm:cxn modelId="{0491087D-9828-47E4-9D94-6A79A3A8C756}" type="presParOf" srcId="{4C2D3DF0-8E3D-405D-8AB5-36DA09F030BE}" destId="{B3EDD3C3-46AA-4942-ACD6-C101CA725C34}" srcOrd="1" destOrd="0" presId="urn:microsoft.com/office/officeart/2008/layout/IncreasingCircleProcess"/>
    <dgm:cxn modelId="{19444111-3CBA-4954-93E7-AD90A4E99CF8}" type="presParOf" srcId="{4C2D3DF0-8E3D-405D-8AB5-36DA09F030BE}" destId="{7B06A946-91A1-43B6-A020-B0577D6986AE}" srcOrd="2" destOrd="0" presId="urn:microsoft.com/office/officeart/2008/layout/IncreasingCircleProcess"/>
    <dgm:cxn modelId="{FBF90C96-6D3A-4218-B5D8-3147D4DE06A5}" type="presParOf" srcId="{4C2D3DF0-8E3D-405D-8AB5-36DA09F030BE}" destId="{368B8E81-02D6-4049-9A09-A14EBAB2EBD0}" srcOrd="3" destOrd="0" presId="urn:microsoft.com/office/officeart/2008/layout/IncreasingCircleProcess"/>
    <dgm:cxn modelId="{D2845F90-F8C4-4075-9199-4497BEBC0D11}" type="presParOf" srcId="{4C6413D8-3F35-4360-B05C-E755397B16C0}" destId="{FCBE3124-A3E5-4605-B665-B9DE5C250E42}" srcOrd="3" destOrd="0" presId="urn:microsoft.com/office/officeart/2008/layout/IncreasingCircleProcess"/>
    <dgm:cxn modelId="{8C47E9F1-E990-4EE3-838E-B96C351152DA}" type="presParOf" srcId="{4C6413D8-3F35-4360-B05C-E755397B16C0}" destId="{7A638333-D6A2-47EF-A47A-9404D9E35FC2}" srcOrd="4" destOrd="0" presId="urn:microsoft.com/office/officeart/2008/layout/IncreasingCircleProcess"/>
    <dgm:cxn modelId="{208B18E5-6FF6-48D4-A2CF-2E4E0640BF76}" type="presParOf" srcId="{7A638333-D6A2-47EF-A47A-9404D9E35FC2}" destId="{5CB7E179-ECD7-4FCB-8A03-03724B8CFCC3}" srcOrd="0" destOrd="0" presId="urn:microsoft.com/office/officeart/2008/layout/IncreasingCircleProcess"/>
    <dgm:cxn modelId="{47FB74D8-719B-46D0-AAF3-60BE7AD307BC}" type="presParOf" srcId="{7A638333-D6A2-47EF-A47A-9404D9E35FC2}" destId="{2FCF0CF5-9F29-4248-8BD0-DA28F8F5A7E4}" srcOrd="1" destOrd="0" presId="urn:microsoft.com/office/officeart/2008/layout/IncreasingCircleProcess"/>
    <dgm:cxn modelId="{669805FF-B8D7-4372-A4A7-82C5A757560D}" type="presParOf" srcId="{7A638333-D6A2-47EF-A47A-9404D9E35FC2}" destId="{A8ED93FC-13DE-43E1-BA94-43BB4D4C00DF}" srcOrd="2" destOrd="0" presId="urn:microsoft.com/office/officeart/2008/layout/IncreasingCircleProcess"/>
    <dgm:cxn modelId="{609FE46E-923E-4ACF-87A5-0EECE44E9F18}" type="presParOf" srcId="{7A638333-D6A2-47EF-A47A-9404D9E35FC2}" destId="{000B969E-BDE7-4086-80AA-4DA80E6DF4FE}" srcOrd="3" destOrd="0" presId="urn:microsoft.com/office/officeart/2008/layout/IncreasingCircleProcess"/>
    <dgm:cxn modelId="{A33B7F3C-122E-4F94-8ECF-7CBA5A455681}" type="presParOf" srcId="{4C6413D8-3F35-4360-B05C-E755397B16C0}" destId="{F8D08E70-6158-462E-A3F9-42A7263E5FAC}" srcOrd="5" destOrd="0" presId="urn:microsoft.com/office/officeart/2008/layout/IncreasingCircleProcess"/>
    <dgm:cxn modelId="{01D2A28C-732A-4E24-87E2-913FF0FB7402}" type="presParOf" srcId="{4C6413D8-3F35-4360-B05C-E755397B16C0}" destId="{B159D8F6-B1D5-49D7-86EE-76CE65433AFF}" srcOrd="6" destOrd="0" presId="urn:microsoft.com/office/officeart/2008/layout/IncreasingCircleProcess"/>
    <dgm:cxn modelId="{A2257042-D345-48FD-9B4B-0FD5A7DB988C}" type="presParOf" srcId="{B159D8F6-B1D5-49D7-86EE-76CE65433AFF}" destId="{D1AE7FDA-BDD1-4932-A0BF-D37C02F8C31D}" srcOrd="0" destOrd="0" presId="urn:microsoft.com/office/officeart/2008/layout/IncreasingCircleProcess"/>
    <dgm:cxn modelId="{DBE827F7-53D1-48F7-9694-21EF3FA034AA}" type="presParOf" srcId="{B159D8F6-B1D5-49D7-86EE-76CE65433AFF}" destId="{0ED75A3F-FBE7-4A4E-97E3-4EEC154EC9F4}" srcOrd="1" destOrd="0" presId="urn:microsoft.com/office/officeart/2008/layout/IncreasingCircleProcess"/>
    <dgm:cxn modelId="{1D28E7F7-10BE-4583-9E54-674F4E320232}" type="presParOf" srcId="{B159D8F6-B1D5-49D7-86EE-76CE65433AFF}" destId="{D19348C4-7BC9-4CD1-B2E6-0710F3C2B223}" srcOrd="2" destOrd="0" presId="urn:microsoft.com/office/officeart/2008/layout/IncreasingCircleProcess"/>
    <dgm:cxn modelId="{5B402F6E-4C2B-47AB-A9FA-2D4EB23833D0}" type="presParOf" srcId="{B159D8F6-B1D5-49D7-86EE-76CE65433AFF}" destId="{A769ADF7-03E9-4E98-9EC3-825A17465796}"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A8ECB9-9E2B-4950-BEE6-5B1C7CE8E81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DAED7A27-CA93-4A9A-BDED-B05AA34E8D51}">
      <dgm:prSet phldrT="[Text]"/>
      <dgm:spPr/>
      <dgm:t>
        <a:bodyPr/>
        <a:lstStyle/>
        <a:p>
          <a:r>
            <a:rPr lang="en-US" dirty="0"/>
            <a:t>PG+FL</a:t>
          </a:r>
        </a:p>
      </dgm:t>
    </dgm:pt>
    <dgm:pt modelId="{46BCFC86-F18E-4084-9B9F-8C804C466E97}" type="parTrans" cxnId="{ADAE0A59-477B-426C-B542-4C0B3275FF01}">
      <dgm:prSet/>
      <dgm:spPr/>
      <dgm:t>
        <a:bodyPr/>
        <a:lstStyle/>
        <a:p>
          <a:endParaRPr lang="en-US"/>
        </a:p>
      </dgm:t>
    </dgm:pt>
    <dgm:pt modelId="{D414A2AF-95B8-4D09-8525-EC949801E30E}" type="sibTrans" cxnId="{ADAE0A59-477B-426C-B542-4C0B3275FF01}">
      <dgm:prSet/>
      <dgm:spPr/>
      <dgm:t>
        <a:bodyPr/>
        <a:lstStyle/>
        <a:p>
          <a:endParaRPr lang="en-US"/>
        </a:p>
      </dgm:t>
    </dgm:pt>
    <dgm:pt modelId="{E141EB64-E47B-4918-BB71-B19BC5DFEFBF}">
      <dgm:prSet phldrT="[Text]"/>
      <dgm:spPr/>
      <dgm:t>
        <a:bodyPr/>
        <a:lstStyle/>
        <a:p>
          <a:r>
            <a:rPr lang="en-US" dirty="0"/>
            <a:t>3 schools</a:t>
          </a:r>
        </a:p>
      </dgm:t>
    </dgm:pt>
    <dgm:pt modelId="{96EF528A-7BD6-45AE-BD00-05CE9409330D}" type="parTrans" cxnId="{295A06BA-BE83-4C92-9F23-32C2DE87D007}">
      <dgm:prSet/>
      <dgm:spPr/>
      <dgm:t>
        <a:bodyPr/>
        <a:lstStyle/>
        <a:p>
          <a:endParaRPr lang="en-US"/>
        </a:p>
      </dgm:t>
    </dgm:pt>
    <dgm:pt modelId="{8B8DBE34-061B-495E-B8E9-FA9B087DC0A7}" type="sibTrans" cxnId="{295A06BA-BE83-4C92-9F23-32C2DE87D007}">
      <dgm:prSet/>
      <dgm:spPr/>
      <dgm:t>
        <a:bodyPr/>
        <a:lstStyle/>
        <a:p>
          <a:endParaRPr lang="en-US"/>
        </a:p>
      </dgm:t>
    </dgm:pt>
    <dgm:pt modelId="{90F599AD-B7C1-4AD2-BAD2-415947DFF7DF}">
      <dgm:prSet phldrT="[Text]"/>
      <dgm:spPr/>
      <dgm:t>
        <a:bodyPr/>
        <a:lstStyle/>
        <a:p>
          <a:r>
            <a:rPr lang="en-US" dirty="0"/>
            <a:t>PG+FL+FD</a:t>
          </a:r>
        </a:p>
      </dgm:t>
    </dgm:pt>
    <dgm:pt modelId="{EDC75E48-1D18-4ABD-A89E-ACEC47C4CFDF}" type="parTrans" cxnId="{0C92463B-89BD-483B-8498-1C4441BA2BB5}">
      <dgm:prSet/>
      <dgm:spPr/>
      <dgm:t>
        <a:bodyPr/>
        <a:lstStyle/>
        <a:p>
          <a:endParaRPr lang="en-US"/>
        </a:p>
      </dgm:t>
    </dgm:pt>
    <dgm:pt modelId="{A621C17F-15B4-4BBF-9CA6-00211C2710E4}" type="sibTrans" cxnId="{0C92463B-89BD-483B-8498-1C4441BA2BB5}">
      <dgm:prSet/>
      <dgm:spPr/>
      <dgm:t>
        <a:bodyPr/>
        <a:lstStyle/>
        <a:p>
          <a:endParaRPr lang="en-US"/>
        </a:p>
      </dgm:t>
    </dgm:pt>
    <dgm:pt modelId="{004A0089-5DB2-47E5-9D14-08E0A54FD97C}">
      <dgm:prSet phldrT="[Text]"/>
      <dgm:spPr/>
      <dgm:t>
        <a:bodyPr/>
        <a:lstStyle/>
        <a:p>
          <a:r>
            <a:rPr lang="en-US" dirty="0"/>
            <a:t>8 schools</a:t>
          </a:r>
        </a:p>
      </dgm:t>
    </dgm:pt>
    <dgm:pt modelId="{FE73EBCA-6B10-4DF5-93B1-2A46C7E0CE56}" type="parTrans" cxnId="{94D96073-411A-426D-993C-5197D01C2793}">
      <dgm:prSet/>
      <dgm:spPr/>
      <dgm:t>
        <a:bodyPr/>
        <a:lstStyle/>
        <a:p>
          <a:endParaRPr lang="en-US"/>
        </a:p>
      </dgm:t>
    </dgm:pt>
    <dgm:pt modelId="{A04D4B9A-53BE-4F21-B967-0B3767D5F5FB}" type="sibTrans" cxnId="{94D96073-411A-426D-993C-5197D01C2793}">
      <dgm:prSet/>
      <dgm:spPr/>
      <dgm:t>
        <a:bodyPr/>
        <a:lstStyle/>
        <a:p>
          <a:endParaRPr lang="en-US"/>
        </a:p>
      </dgm:t>
    </dgm:pt>
    <dgm:pt modelId="{B981F4B0-186C-47DF-9F2D-CA958C9A2EC1}">
      <dgm:prSet phldrT="[Text]"/>
      <dgm:spPr/>
      <dgm:t>
        <a:bodyPr/>
        <a:lstStyle/>
        <a:p>
          <a:r>
            <a:rPr lang="en-US" dirty="0"/>
            <a:t>FL </a:t>
          </a:r>
          <a:r>
            <a:rPr lang="en-US" i="1" dirty="0"/>
            <a:t>or</a:t>
          </a:r>
          <a:r>
            <a:rPr lang="en-US" i="0" dirty="0"/>
            <a:t> FL+FD (non-PG)</a:t>
          </a:r>
          <a:endParaRPr lang="en-US" dirty="0"/>
        </a:p>
      </dgm:t>
    </dgm:pt>
    <dgm:pt modelId="{CE19ADF1-01B6-46AA-8A7A-61045B5866A6}" type="parTrans" cxnId="{C71BE16E-C1BF-4F7E-846C-FD7EDA6C9FD0}">
      <dgm:prSet/>
      <dgm:spPr/>
      <dgm:t>
        <a:bodyPr/>
        <a:lstStyle/>
        <a:p>
          <a:endParaRPr lang="en-US"/>
        </a:p>
      </dgm:t>
    </dgm:pt>
    <dgm:pt modelId="{503E5D5E-BAF8-4D20-B53B-200D0B4A191A}" type="sibTrans" cxnId="{C71BE16E-C1BF-4F7E-846C-FD7EDA6C9FD0}">
      <dgm:prSet/>
      <dgm:spPr/>
      <dgm:t>
        <a:bodyPr/>
        <a:lstStyle/>
        <a:p>
          <a:endParaRPr lang="en-US"/>
        </a:p>
      </dgm:t>
    </dgm:pt>
    <dgm:pt modelId="{CC17E6CA-3CC8-40F7-8ECA-6CAC65D349E0}">
      <dgm:prSet phldrT="[Text]"/>
      <dgm:spPr/>
      <dgm:t>
        <a:bodyPr/>
        <a:lstStyle/>
        <a:p>
          <a:r>
            <a:rPr lang="en-US" dirty="0"/>
            <a:t>13 schools</a:t>
          </a:r>
        </a:p>
      </dgm:t>
    </dgm:pt>
    <dgm:pt modelId="{E7DEF62C-187E-476C-8FF4-4D454AD5065F}" type="parTrans" cxnId="{4357416F-7E4A-406B-A908-3A685B0E9F87}">
      <dgm:prSet/>
      <dgm:spPr/>
      <dgm:t>
        <a:bodyPr/>
        <a:lstStyle/>
        <a:p>
          <a:endParaRPr lang="en-US"/>
        </a:p>
      </dgm:t>
    </dgm:pt>
    <dgm:pt modelId="{59B8F865-7D11-40FE-AD63-BB075B707777}" type="sibTrans" cxnId="{4357416F-7E4A-406B-A908-3A685B0E9F87}">
      <dgm:prSet/>
      <dgm:spPr/>
      <dgm:t>
        <a:bodyPr/>
        <a:lstStyle/>
        <a:p>
          <a:endParaRPr lang="en-US"/>
        </a:p>
      </dgm:t>
    </dgm:pt>
    <dgm:pt modelId="{1781B5EE-D14B-4BD9-B9E7-0D0ECE485894}">
      <dgm:prSet/>
      <dgm:spPr/>
      <dgm:t>
        <a:bodyPr/>
        <a:lstStyle/>
        <a:p>
          <a:r>
            <a:rPr lang="en-US" dirty="0"/>
            <a:t>Control</a:t>
          </a:r>
        </a:p>
      </dgm:t>
    </dgm:pt>
    <dgm:pt modelId="{44735134-91B8-4BA1-94E7-2F6FAF0E7460}" type="parTrans" cxnId="{650A25BD-868F-4CC7-8EBE-321AA10854D7}">
      <dgm:prSet/>
      <dgm:spPr/>
      <dgm:t>
        <a:bodyPr/>
        <a:lstStyle/>
        <a:p>
          <a:endParaRPr lang="en-US"/>
        </a:p>
      </dgm:t>
    </dgm:pt>
    <dgm:pt modelId="{E2FF3D5E-3860-4413-A352-8EBF17EF6F06}" type="sibTrans" cxnId="{650A25BD-868F-4CC7-8EBE-321AA10854D7}">
      <dgm:prSet/>
      <dgm:spPr/>
      <dgm:t>
        <a:bodyPr/>
        <a:lstStyle/>
        <a:p>
          <a:endParaRPr lang="en-US"/>
        </a:p>
      </dgm:t>
    </dgm:pt>
    <dgm:pt modelId="{2140A9BC-E241-494D-BD03-886E9CA8461C}">
      <dgm:prSet/>
      <dgm:spPr/>
      <dgm:t>
        <a:bodyPr/>
        <a:lstStyle/>
        <a:p>
          <a:r>
            <a:rPr lang="en-US" dirty="0"/>
            <a:t>5 schools</a:t>
          </a:r>
        </a:p>
      </dgm:t>
    </dgm:pt>
    <dgm:pt modelId="{DD46CC32-AE9B-4DE2-9984-65891019AD5D}" type="parTrans" cxnId="{EADA5B0C-AD1C-443A-956E-C99AB175A02A}">
      <dgm:prSet/>
      <dgm:spPr/>
      <dgm:t>
        <a:bodyPr/>
        <a:lstStyle/>
        <a:p>
          <a:endParaRPr lang="en-US"/>
        </a:p>
      </dgm:t>
    </dgm:pt>
    <dgm:pt modelId="{7849E747-575B-4ED7-ABAF-AC9D98ADBBD5}" type="sibTrans" cxnId="{EADA5B0C-AD1C-443A-956E-C99AB175A02A}">
      <dgm:prSet/>
      <dgm:spPr/>
      <dgm:t>
        <a:bodyPr/>
        <a:lstStyle/>
        <a:p>
          <a:endParaRPr lang="en-US"/>
        </a:p>
      </dgm:t>
    </dgm:pt>
    <dgm:pt modelId="{BD45B34C-7ECD-4C6A-9870-9B7C107BAA06}" type="pres">
      <dgm:prSet presAssocID="{DEA8ECB9-9E2B-4950-BEE6-5B1C7CE8E814}" presName="Name0" presStyleCnt="0">
        <dgm:presLayoutVars>
          <dgm:dir/>
          <dgm:animLvl val="lvl"/>
          <dgm:resizeHandles val="exact"/>
        </dgm:presLayoutVars>
      </dgm:prSet>
      <dgm:spPr/>
    </dgm:pt>
    <dgm:pt modelId="{99CF6433-61E0-4F69-A907-CBD96B5B2144}" type="pres">
      <dgm:prSet presAssocID="{DAED7A27-CA93-4A9A-BDED-B05AA34E8D51}" presName="compositeNode" presStyleCnt="0">
        <dgm:presLayoutVars>
          <dgm:bulletEnabled val="1"/>
        </dgm:presLayoutVars>
      </dgm:prSet>
      <dgm:spPr/>
    </dgm:pt>
    <dgm:pt modelId="{61464ED4-C130-440E-A9D6-A6F242E8D8BF}" type="pres">
      <dgm:prSet presAssocID="{DAED7A27-CA93-4A9A-BDED-B05AA34E8D51}" presName="bgRect" presStyleLbl="node1" presStyleIdx="0" presStyleCnt="4"/>
      <dgm:spPr/>
    </dgm:pt>
    <dgm:pt modelId="{C510131B-9E13-40B5-AC5F-D5B602D107DC}" type="pres">
      <dgm:prSet presAssocID="{DAED7A27-CA93-4A9A-BDED-B05AA34E8D51}" presName="parentNode" presStyleLbl="node1" presStyleIdx="0" presStyleCnt="4">
        <dgm:presLayoutVars>
          <dgm:chMax val="0"/>
          <dgm:bulletEnabled val="1"/>
        </dgm:presLayoutVars>
      </dgm:prSet>
      <dgm:spPr/>
    </dgm:pt>
    <dgm:pt modelId="{AB22CF28-7ECF-47DC-AB23-7E149F769F8C}" type="pres">
      <dgm:prSet presAssocID="{DAED7A27-CA93-4A9A-BDED-B05AA34E8D51}" presName="childNode" presStyleLbl="node1" presStyleIdx="0" presStyleCnt="4">
        <dgm:presLayoutVars>
          <dgm:bulletEnabled val="1"/>
        </dgm:presLayoutVars>
      </dgm:prSet>
      <dgm:spPr/>
    </dgm:pt>
    <dgm:pt modelId="{E803787E-A1BF-4361-8CB0-06F591998AB3}" type="pres">
      <dgm:prSet presAssocID="{D414A2AF-95B8-4D09-8525-EC949801E30E}" presName="hSp" presStyleCnt="0"/>
      <dgm:spPr/>
    </dgm:pt>
    <dgm:pt modelId="{C54B200F-83AC-4669-A8C4-246F29175DEC}" type="pres">
      <dgm:prSet presAssocID="{D414A2AF-95B8-4D09-8525-EC949801E30E}" presName="vProcSp" presStyleCnt="0"/>
      <dgm:spPr/>
    </dgm:pt>
    <dgm:pt modelId="{F1FD647C-6B9B-4CD2-BE7A-C2CC31E5A212}" type="pres">
      <dgm:prSet presAssocID="{D414A2AF-95B8-4D09-8525-EC949801E30E}" presName="vSp1" presStyleCnt="0"/>
      <dgm:spPr/>
    </dgm:pt>
    <dgm:pt modelId="{FD13A571-AE0F-4B04-9201-42F26BF0C2E0}" type="pres">
      <dgm:prSet presAssocID="{D414A2AF-95B8-4D09-8525-EC949801E30E}" presName="simulatedConn" presStyleLbl="solidFgAcc1" presStyleIdx="0" presStyleCnt="3"/>
      <dgm:spPr/>
    </dgm:pt>
    <dgm:pt modelId="{D12A2C82-8961-4960-822A-3E0285756979}" type="pres">
      <dgm:prSet presAssocID="{D414A2AF-95B8-4D09-8525-EC949801E30E}" presName="vSp2" presStyleCnt="0"/>
      <dgm:spPr/>
    </dgm:pt>
    <dgm:pt modelId="{1A47B99E-2504-409C-94EA-144E4C2F2ED6}" type="pres">
      <dgm:prSet presAssocID="{D414A2AF-95B8-4D09-8525-EC949801E30E}" presName="sibTrans" presStyleCnt="0"/>
      <dgm:spPr/>
    </dgm:pt>
    <dgm:pt modelId="{9F5D528D-394B-4E73-8AD9-67CDFA43F0CD}" type="pres">
      <dgm:prSet presAssocID="{90F599AD-B7C1-4AD2-BAD2-415947DFF7DF}" presName="compositeNode" presStyleCnt="0">
        <dgm:presLayoutVars>
          <dgm:bulletEnabled val="1"/>
        </dgm:presLayoutVars>
      </dgm:prSet>
      <dgm:spPr/>
    </dgm:pt>
    <dgm:pt modelId="{A0B8A14C-F0C3-4021-9444-67BC6078E86F}" type="pres">
      <dgm:prSet presAssocID="{90F599AD-B7C1-4AD2-BAD2-415947DFF7DF}" presName="bgRect" presStyleLbl="node1" presStyleIdx="1" presStyleCnt="4"/>
      <dgm:spPr/>
    </dgm:pt>
    <dgm:pt modelId="{FE46EB3C-615C-4A58-8ED8-B4A2EA8DD887}" type="pres">
      <dgm:prSet presAssocID="{90F599AD-B7C1-4AD2-BAD2-415947DFF7DF}" presName="parentNode" presStyleLbl="node1" presStyleIdx="1" presStyleCnt="4">
        <dgm:presLayoutVars>
          <dgm:chMax val="0"/>
          <dgm:bulletEnabled val="1"/>
        </dgm:presLayoutVars>
      </dgm:prSet>
      <dgm:spPr/>
    </dgm:pt>
    <dgm:pt modelId="{6EE20768-7DE1-4FBE-A30B-4A98B00593F7}" type="pres">
      <dgm:prSet presAssocID="{90F599AD-B7C1-4AD2-BAD2-415947DFF7DF}" presName="childNode" presStyleLbl="node1" presStyleIdx="1" presStyleCnt="4">
        <dgm:presLayoutVars>
          <dgm:bulletEnabled val="1"/>
        </dgm:presLayoutVars>
      </dgm:prSet>
      <dgm:spPr/>
    </dgm:pt>
    <dgm:pt modelId="{09153FED-D57A-4BF8-943B-339EB509B1FD}" type="pres">
      <dgm:prSet presAssocID="{A621C17F-15B4-4BBF-9CA6-00211C2710E4}" presName="hSp" presStyleCnt="0"/>
      <dgm:spPr/>
    </dgm:pt>
    <dgm:pt modelId="{9B633D6A-6E51-4B1B-A4E7-5E4E250AFE7A}" type="pres">
      <dgm:prSet presAssocID="{A621C17F-15B4-4BBF-9CA6-00211C2710E4}" presName="vProcSp" presStyleCnt="0"/>
      <dgm:spPr/>
    </dgm:pt>
    <dgm:pt modelId="{BF6C2FDB-6782-438B-8DAC-9D2305C479D3}" type="pres">
      <dgm:prSet presAssocID="{A621C17F-15B4-4BBF-9CA6-00211C2710E4}" presName="vSp1" presStyleCnt="0"/>
      <dgm:spPr/>
    </dgm:pt>
    <dgm:pt modelId="{8DAB27D5-FDF7-4391-AAE4-FAE85B7D571D}" type="pres">
      <dgm:prSet presAssocID="{A621C17F-15B4-4BBF-9CA6-00211C2710E4}" presName="simulatedConn" presStyleLbl="solidFgAcc1" presStyleIdx="1" presStyleCnt="3"/>
      <dgm:spPr/>
    </dgm:pt>
    <dgm:pt modelId="{10A840C7-5D8C-4FDA-94E9-ADC3E64936BF}" type="pres">
      <dgm:prSet presAssocID="{A621C17F-15B4-4BBF-9CA6-00211C2710E4}" presName="vSp2" presStyleCnt="0"/>
      <dgm:spPr/>
    </dgm:pt>
    <dgm:pt modelId="{6EDBEC90-DD09-473A-AF56-A4D70EF06D29}" type="pres">
      <dgm:prSet presAssocID="{A621C17F-15B4-4BBF-9CA6-00211C2710E4}" presName="sibTrans" presStyleCnt="0"/>
      <dgm:spPr/>
    </dgm:pt>
    <dgm:pt modelId="{C6EB48E8-D44B-4297-9845-92C22A74B2F6}" type="pres">
      <dgm:prSet presAssocID="{B981F4B0-186C-47DF-9F2D-CA958C9A2EC1}" presName="compositeNode" presStyleCnt="0">
        <dgm:presLayoutVars>
          <dgm:bulletEnabled val="1"/>
        </dgm:presLayoutVars>
      </dgm:prSet>
      <dgm:spPr/>
    </dgm:pt>
    <dgm:pt modelId="{19594747-AD7A-4D3A-8C60-C8BAB4B692F4}" type="pres">
      <dgm:prSet presAssocID="{B981F4B0-186C-47DF-9F2D-CA958C9A2EC1}" presName="bgRect" presStyleLbl="node1" presStyleIdx="2" presStyleCnt="4"/>
      <dgm:spPr/>
    </dgm:pt>
    <dgm:pt modelId="{E62CB8CD-69DC-4EA5-9583-EB9CAD66780B}" type="pres">
      <dgm:prSet presAssocID="{B981F4B0-186C-47DF-9F2D-CA958C9A2EC1}" presName="parentNode" presStyleLbl="node1" presStyleIdx="2" presStyleCnt="4">
        <dgm:presLayoutVars>
          <dgm:chMax val="0"/>
          <dgm:bulletEnabled val="1"/>
        </dgm:presLayoutVars>
      </dgm:prSet>
      <dgm:spPr/>
    </dgm:pt>
    <dgm:pt modelId="{0FCE1816-CFC0-4AE4-A799-A32977622D56}" type="pres">
      <dgm:prSet presAssocID="{B981F4B0-186C-47DF-9F2D-CA958C9A2EC1}" presName="childNode" presStyleLbl="node1" presStyleIdx="2" presStyleCnt="4">
        <dgm:presLayoutVars>
          <dgm:bulletEnabled val="1"/>
        </dgm:presLayoutVars>
      </dgm:prSet>
      <dgm:spPr/>
    </dgm:pt>
    <dgm:pt modelId="{9196F1AB-B8C0-4B33-B015-5630C0479826}" type="pres">
      <dgm:prSet presAssocID="{503E5D5E-BAF8-4D20-B53B-200D0B4A191A}" presName="hSp" presStyleCnt="0"/>
      <dgm:spPr/>
    </dgm:pt>
    <dgm:pt modelId="{3C0243FB-63B9-4AB0-8DBE-6E5120B80461}" type="pres">
      <dgm:prSet presAssocID="{503E5D5E-BAF8-4D20-B53B-200D0B4A191A}" presName="vProcSp" presStyleCnt="0"/>
      <dgm:spPr/>
    </dgm:pt>
    <dgm:pt modelId="{42E146CF-26D9-4F4E-A493-016F14E3575E}" type="pres">
      <dgm:prSet presAssocID="{503E5D5E-BAF8-4D20-B53B-200D0B4A191A}" presName="vSp1" presStyleCnt="0"/>
      <dgm:spPr/>
    </dgm:pt>
    <dgm:pt modelId="{266788BC-8284-4F0B-A030-B199E69C559B}" type="pres">
      <dgm:prSet presAssocID="{503E5D5E-BAF8-4D20-B53B-200D0B4A191A}" presName="simulatedConn" presStyleLbl="solidFgAcc1" presStyleIdx="2" presStyleCnt="3"/>
      <dgm:spPr/>
    </dgm:pt>
    <dgm:pt modelId="{3D930D80-B74F-4558-B037-E8798096114F}" type="pres">
      <dgm:prSet presAssocID="{503E5D5E-BAF8-4D20-B53B-200D0B4A191A}" presName="vSp2" presStyleCnt="0"/>
      <dgm:spPr/>
    </dgm:pt>
    <dgm:pt modelId="{97D84ACA-0F7A-4097-A3A0-B02B25809E3C}" type="pres">
      <dgm:prSet presAssocID="{503E5D5E-BAF8-4D20-B53B-200D0B4A191A}" presName="sibTrans" presStyleCnt="0"/>
      <dgm:spPr/>
    </dgm:pt>
    <dgm:pt modelId="{0A9D2BEF-906A-4C28-9CDF-9867A0A8F1F4}" type="pres">
      <dgm:prSet presAssocID="{1781B5EE-D14B-4BD9-B9E7-0D0ECE485894}" presName="compositeNode" presStyleCnt="0">
        <dgm:presLayoutVars>
          <dgm:bulletEnabled val="1"/>
        </dgm:presLayoutVars>
      </dgm:prSet>
      <dgm:spPr/>
    </dgm:pt>
    <dgm:pt modelId="{FBD1A59E-9890-4B51-9658-6E7E3D31A3ED}" type="pres">
      <dgm:prSet presAssocID="{1781B5EE-D14B-4BD9-B9E7-0D0ECE485894}" presName="bgRect" presStyleLbl="node1" presStyleIdx="3" presStyleCnt="4"/>
      <dgm:spPr/>
    </dgm:pt>
    <dgm:pt modelId="{349D79D3-430C-455E-9D86-1440DE8A1C40}" type="pres">
      <dgm:prSet presAssocID="{1781B5EE-D14B-4BD9-B9E7-0D0ECE485894}" presName="parentNode" presStyleLbl="node1" presStyleIdx="3" presStyleCnt="4">
        <dgm:presLayoutVars>
          <dgm:chMax val="0"/>
          <dgm:bulletEnabled val="1"/>
        </dgm:presLayoutVars>
      </dgm:prSet>
      <dgm:spPr/>
    </dgm:pt>
    <dgm:pt modelId="{34CE3ADD-1225-4242-B3BD-BDE350A56870}" type="pres">
      <dgm:prSet presAssocID="{1781B5EE-D14B-4BD9-B9E7-0D0ECE485894}" presName="childNode" presStyleLbl="node1" presStyleIdx="3" presStyleCnt="4">
        <dgm:presLayoutVars>
          <dgm:bulletEnabled val="1"/>
        </dgm:presLayoutVars>
      </dgm:prSet>
      <dgm:spPr/>
    </dgm:pt>
  </dgm:ptLst>
  <dgm:cxnLst>
    <dgm:cxn modelId="{6970A001-BC4E-45F2-B76D-344E91B1EEA4}" type="presOf" srcId="{DAED7A27-CA93-4A9A-BDED-B05AA34E8D51}" destId="{61464ED4-C130-440E-A9D6-A6F242E8D8BF}" srcOrd="0" destOrd="0" presId="urn:microsoft.com/office/officeart/2005/8/layout/hProcess7"/>
    <dgm:cxn modelId="{EADA5B0C-AD1C-443A-956E-C99AB175A02A}" srcId="{1781B5EE-D14B-4BD9-B9E7-0D0ECE485894}" destId="{2140A9BC-E241-494D-BD03-886E9CA8461C}" srcOrd="0" destOrd="0" parTransId="{DD46CC32-AE9B-4DE2-9984-65891019AD5D}" sibTransId="{7849E747-575B-4ED7-ABAF-AC9D98ADBBD5}"/>
    <dgm:cxn modelId="{A61E383A-7FED-41A2-86F3-28A46B55D43E}" type="presOf" srcId="{B981F4B0-186C-47DF-9F2D-CA958C9A2EC1}" destId="{E62CB8CD-69DC-4EA5-9583-EB9CAD66780B}" srcOrd="1" destOrd="0" presId="urn:microsoft.com/office/officeart/2005/8/layout/hProcess7"/>
    <dgm:cxn modelId="{0C92463B-89BD-483B-8498-1C4441BA2BB5}" srcId="{DEA8ECB9-9E2B-4950-BEE6-5B1C7CE8E814}" destId="{90F599AD-B7C1-4AD2-BAD2-415947DFF7DF}" srcOrd="1" destOrd="0" parTransId="{EDC75E48-1D18-4ABD-A89E-ACEC47C4CFDF}" sibTransId="{A621C17F-15B4-4BBF-9CA6-00211C2710E4}"/>
    <dgm:cxn modelId="{97EFE646-AA95-465C-A948-0B32357CC69A}" type="presOf" srcId="{1781B5EE-D14B-4BD9-B9E7-0D0ECE485894}" destId="{349D79D3-430C-455E-9D86-1440DE8A1C40}" srcOrd="1" destOrd="0" presId="urn:microsoft.com/office/officeart/2005/8/layout/hProcess7"/>
    <dgm:cxn modelId="{8875F950-A78B-49CC-9F2D-E8490F9D4382}" type="presOf" srcId="{E141EB64-E47B-4918-BB71-B19BC5DFEFBF}" destId="{AB22CF28-7ECF-47DC-AB23-7E149F769F8C}" srcOrd="0" destOrd="0" presId="urn:microsoft.com/office/officeart/2005/8/layout/hProcess7"/>
    <dgm:cxn modelId="{ADAE0A59-477B-426C-B542-4C0B3275FF01}" srcId="{DEA8ECB9-9E2B-4950-BEE6-5B1C7CE8E814}" destId="{DAED7A27-CA93-4A9A-BDED-B05AA34E8D51}" srcOrd="0" destOrd="0" parTransId="{46BCFC86-F18E-4084-9B9F-8C804C466E97}" sibTransId="{D414A2AF-95B8-4D09-8525-EC949801E30E}"/>
    <dgm:cxn modelId="{DF4F0A60-090B-49C8-B4DC-E8DEB0A52787}" type="presOf" srcId="{90F599AD-B7C1-4AD2-BAD2-415947DFF7DF}" destId="{FE46EB3C-615C-4A58-8ED8-B4A2EA8DD887}" srcOrd="1" destOrd="0" presId="urn:microsoft.com/office/officeart/2005/8/layout/hProcess7"/>
    <dgm:cxn modelId="{C71BE16E-C1BF-4F7E-846C-FD7EDA6C9FD0}" srcId="{DEA8ECB9-9E2B-4950-BEE6-5B1C7CE8E814}" destId="{B981F4B0-186C-47DF-9F2D-CA958C9A2EC1}" srcOrd="2" destOrd="0" parTransId="{CE19ADF1-01B6-46AA-8A7A-61045B5866A6}" sibTransId="{503E5D5E-BAF8-4D20-B53B-200D0B4A191A}"/>
    <dgm:cxn modelId="{4357416F-7E4A-406B-A908-3A685B0E9F87}" srcId="{B981F4B0-186C-47DF-9F2D-CA958C9A2EC1}" destId="{CC17E6CA-3CC8-40F7-8ECA-6CAC65D349E0}" srcOrd="0" destOrd="0" parTransId="{E7DEF62C-187E-476C-8FF4-4D454AD5065F}" sibTransId="{59B8F865-7D11-40FE-AD63-BB075B707777}"/>
    <dgm:cxn modelId="{94D96073-411A-426D-993C-5197D01C2793}" srcId="{90F599AD-B7C1-4AD2-BAD2-415947DFF7DF}" destId="{004A0089-5DB2-47E5-9D14-08E0A54FD97C}" srcOrd="0" destOrd="0" parTransId="{FE73EBCA-6B10-4DF5-93B1-2A46C7E0CE56}" sibTransId="{A04D4B9A-53BE-4F21-B967-0B3767D5F5FB}"/>
    <dgm:cxn modelId="{BB6E5576-14E2-448C-B767-713F53F29144}" type="presOf" srcId="{DEA8ECB9-9E2B-4950-BEE6-5B1C7CE8E814}" destId="{BD45B34C-7ECD-4C6A-9870-9B7C107BAA06}" srcOrd="0" destOrd="0" presId="urn:microsoft.com/office/officeart/2005/8/layout/hProcess7"/>
    <dgm:cxn modelId="{7427E779-DAAC-4805-848A-AA44BAB13F5B}" type="presOf" srcId="{90F599AD-B7C1-4AD2-BAD2-415947DFF7DF}" destId="{A0B8A14C-F0C3-4021-9444-67BC6078E86F}" srcOrd="0" destOrd="0" presId="urn:microsoft.com/office/officeart/2005/8/layout/hProcess7"/>
    <dgm:cxn modelId="{E41CCA84-7830-4BA1-A761-177EB9EE4E5F}" type="presOf" srcId="{B981F4B0-186C-47DF-9F2D-CA958C9A2EC1}" destId="{19594747-AD7A-4D3A-8C60-C8BAB4B692F4}" srcOrd="0" destOrd="0" presId="urn:microsoft.com/office/officeart/2005/8/layout/hProcess7"/>
    <dgm:cxn modelId="{295A06BA-BE83-4C92-9F23-32C2DE87D007}" srcId="{DAED7A27-CA93-4A9A-BDED-B05AA34E8D51}" destId="{E141EB64-E47B-4918-BB71-B19BC5DFEFBF}" srcOrd="0" destOrd="0" parTransId="{96EF528A-7BD6-45AE-BD00-05CE9409330D}" sibTransId="{8B8DBE34-061B-495E-B8E9-FA9B087DC0A7}"/>
    <dgm:cxn modelId="{650A25BD-868F-4CC7-8EBE-321AA10854D7}" srcId="{DEA8ECB9-9E2B-4950-BEE6-5B1C7CE8E814}" destId="{1781B5EE-D14B-4BD9-B9E7-0D0ECE485894}" srcOrd="3" destOrd="0" parTransId="{44735134-91B8-4BA1-94E7-2F6FAF0E7460}" sibTransId="{E2FF3D5E-3860-4413-A352-8EBF17EF6F06}"/>
    <dgm:cxn modelId="{0418C5C3-EABF-4BB6-B02E-8040C01A3F5B}" type="presOf" srcId="{2140A9BC-E241-494D-BD03-886E9CA8461C}" destId="{34CE3ADD-1225-4242-B3BD-BDE350A56870}" srcOrd="0" destOrd="0" presId="urn:microsoft.com/office/officeart/2005/8/layout/hProcess7"/>
    <dgm:cxn modelId="{1BBCBFC4-BD1B-4F9D-87C7-8D45D3EF9C82}" type="presOf" srcId="{1781B5EE-D14B-4BD9-B9E7-0D0ECE485894}" destId="{FBD1A59E-9890-4B51-9658-6E7E3D31A3ED}" srcOrd="0" destOrd="0" presId="urn:microsoft.com/office/officeart/2005/8/layout/hProcess7"/>
    <dgm:cxn modelId="{95DDF1CD-33EA-46DC-B544-38EB665F67E4}" type="presOf" srcId="{CC17E6CA-3CC8-40F7-8ECA-6CAC65D349E0}" destId="{0FCE1816-CFC0-4AE4-A799-A32977622D56}" srcOrd="0" destOrd="0" presId="urn:microsoft.com/office/officeart/2005/8/layout/hProcess7"/>
    <dgm:cxn modelId="{2D5CFCEB-A109-455C-82D8-936142A6CA8D}" type="presOf" srcId="{004A0089-5DB2-47E5-9D14-08E0A54FD97C}" destId="{6EE20768-7DE1-4FBE-A30B-4A98B00593F7}" srcOrd="0" destOrd="0" presId="urn:microsoft.com/office/officeart/2005/8/layout/hProcess7"/>
    <dgm:cxn modelId="{B282E2F1-E49B-4318-A5CD-7F3F5BC8BBBF}" type="presOf" srcId="{DAED7A27-CA93-4A9A-BDED-B05AA34E8D51}" destId="{C510131B-9E13-40B5-AC5F-D5B602D107DC}" srcOrd="1" destOrd="0" presId="urn:microsoft.com/office/officeart/2005/8/layout/hProcess7"/>
    <dgm:cxn modelId="{8C1D73D0-60CD-4C77-95EF-36C245AAB68F}" type="presParOf" srcId="{BD45B34C-7ECD-4C6A-9870-9B7C107BAA06}" destId="{99CF6433-61E0-4F69-A907-CBD96B5B2144}" srcOrd="0" destOrd="0" presId="urn:microsoft.com/office/officeart/2005/8/layout/hProcess7"/>
    <dgm:cxn modelId="{A3DC1F04-AC7A-4E56-9F9F-B4633E1B824D}" type="presParOf" srcId="{99CF6433-61E0-4F69-A907-CBD96B5B2144}" destId="{61464ED4-C130-440E-A9D6-A6F242E8D8BF}" srcOrd="0" destOrd="0" presId="urn:microsoft.com/office/officeart/2005/8/layout/hProcess7"/>
    <dgm:cxn modelId="{F3AACE90-76F7-4071-A075-6E079AAD0C61}" type="presParOf" srcId="{99CF6433-61E0-4F69-A907-CBD96B5B2144}" destId="{C510131B-9E13-40B5-AC5F-D5B602D107DC}" srcOrd="1" destOrd="0" presId="urn:microsoft.com/office/officeart/2005/8/layout/hProcess7"/>
    <dgm:cxn modelId="{AC69CADC-9588-4D85-847C-D1EF4376BA7B}" type="presParOf" srcId="{99CF6433-61E0-4F69-A907-CBD96B5B2144}" destId="{AB22CF28-7ECF-47DC-AB23-7E149F769F8C}" srcOrd="2" destOrd="0" presId="urn:microsoft.com/office/officeart/2005/8/layout/hProcess7"/>
    <dgm:cxn modelId="{649A585F-73DB-44F9-9A7B-9D7EA373AB15}" type="presParOf" srcId="{BD45B34C-7ECD-4C6A-9870-9B7C107BAA06}" destId="{E803787E-A1BF-4361-8CB0-06F591998AB3}" srcOrd="1" destOrd="0" presId="urn:microsoft.com/office/officeart/2005/8/layout/hProcess7"/>
    <dgm:cxn modelId="{2716E077-B032-40D1-A348-DCAEFBB8A59B}" type="presParOf" srcId="{BD45B34C-7ECD-4C6A-9870-9B7C107BAA06}" destId="{C54B200F-83AC-4669-A8C4-246F29175DEC}" srcOrd="2" destOrd="0" presId="urn:microsoft.com/office/officeart/2005/8/layout/hProcess7"/>
    <dgm:cxn modelId="{8ABDD239-1E6C-4078-AD84-99D11123A67E}" type="presParOf" srcId="{C54B200F-83AC-4669-A8C4-246F29175DEC}" destId="{F1FD647C-6B9B-4CD2-BE7A-C2CC31E5A212}" srcOrd="0" destOrd="0" presId="urn:microsoft.com/office/officeart/2005/8/layout/hProcess7"/>
    <dgm:cxn modelId="{1AD5C691-304A-4A1A-B3A5-C39BA92630C9}" type="presParOf" srcId="{C54B200F-83AC-4669-A8C4-246F29175DEC}" destId="{FD13A571-AE0F-4B04-9201-42F26BF0C2E0}" srcOrd="1" destOrd="0" presId="urn:microsoft.com/office/officeart/2005/8/layout/hProcess7"/>
    <dgm:cxn modelId="{AA4ED6C8-53F0-48BB-8C62-F087DC7A14EC}" type="presParOf" srcId="{C54B200F-83AC-4669-A8C4-246F29175DEC}" destId="{D12A2C82-8961-4960-822A-3E0285756979}" srcOrd="2" destOrd="0" presId="urn:microsoft.com/office/officeart/2005/8/layout/hProcess7"/>
    <dgm:cxn modelId="{86C2B347-D2A7-4313-BFC9-AC7E217BFBA6}" type="presParOf" srcId="{BD45B34C-7ECD-4C6A-9870-9B7C107BAA06}" destId="{1A47B99E-2504-409C-94EA-144E4C2F2ED6}" srcOrd="3" destOrd="0" presId="urn:microsoft.com/office/officeart/2005/8/layout/hProcess7"/>
    <dgm:cxn modelId="{EF24AAAC-6DFB-4711-9981-66C86CF83FDC}" type="presParOf" srcId="{BD45B34C-7ECD-4C6A-9870-9B7C107BAA06}" destId="{9F5D528D-394B-4E73-8AD9-67CDFA43F0CD}" srcOrd="4" destOrd="0" presId="urn:microsoft.com/office/officeart/2005/8/layout/hProcess7"/>
    <dgm:cxn modelId="{E1295A62-8C14-4789-8A9D-D184E3980AD4}" type="presParOf" srcId="{9F5D528D-394B-4E73-8AD9-67CDFA43F0CD}" destId="{A0B8A14C-F0C3-4021-9444-67BC6078E86F}" srcOrd="0" destOrd="0" presId="urn:microsoft.com/office/officeart/2005/8/layout/hProcess7"/>
    <dgm:cxn modelId="{9C6F5879-80D9-44C1-A2F1-925F82D40C9E}" type="presParOf" srcId="{9F5D528D-394B-4E73-8AD9-67CDFA43F0CD}" destId="{FE46EB3C-615C-4A58-8ED8-B4A2EA8DD887}" srcOrd="1" destOrd="0" presId="urn:microsoft.com/office/officeart/2005/8/layout/hProcess7"/>
    <dgm:cxn modelId="{28E9AC35-F49E-4D74-AFE6-3E2BF38ABEA9}" type="presParOf" srcId="{9F5D528D-394B-4E73-8AD9-67CDFA43F0CD}" destId="{6EE20768-7DE1-4FBE-A30B-4A98B00593F7}" srcOrd="2" destOrd="0" presId="urn:microsoft.com/office/officeart/2005/8/layout/hProcess7"/>
    <dgm:cxn modelId="{0A573BFE-A04C-42E2-9040-5F5D2925B073}" type="presParOf" srcId="{BD45B34C-7ECD-4C6A-9870-9B7C107BAA06}" destId="{09153FED-D57A-4BF8-943B-339EB509B1FD}" srcOrd="5" destOrd="0" presId="urn:microsoft.com/office/officeart/2005/8/layout/hProcess7"/>
    <dgm:cxn modelId="{45B84665-01F0-4E27-A840-74E56383F37E}" type="presParOf" srcId="{BD45B34C-7ECD-4C6A-9870-9B7C107BAA06}" destId="{9B633D6A-6E51-4B1B-A4E7-5E4E250AFE7A}" srcOrd="6" destOrd="0" presId="urn:microsoft.com/office/officeart/2005/8/layout/hProcess7"/>
    <dgm:cxn modelId="{E6BD74A0-F2E2-4A18-AD88-3B41F45B3CA1}" type="presParOf" srcId="{9B633D6A-6E51-4B1B-A4E7-5E4E250AFE7A}" destId="{BF6C2FDB-6782-438B-8DAC-9D2305C479D3}" srcOrd="0" destOrd="0" presId="urn:microsoft.com/office/officeart/2005/8/layout/hProcess7"/>
    <dgm:cxn modelId="{9C052714-9E98-40D9-8550-C5089B94639A}" type="presParOf" srcId="{9B633D6A-6E51-4B1B-A4E7-5E4E250AFE7A}" destId="{8DAB27D5-FDF7-4391-AAE4-FAE85B7D571D}" srcOrd="1" destOrd="0" presId="urn:microsoft.com/office/officeart/2005/8/layout/hProcess7"/>
    <dgm:cxn modelId="{DC3D6E06-2A2D-496C-BAFE-7CE73B97BCC8}" type="presParOf" srcId="{9B633D6A-6E51-4B1B-A4E7-5E4E250AFE7A}" destId="{10A840C7-5D8C-4FDA-94E9-ADC3E64936BF}" srcOrd="2" destOrd="0" presId="urn:microsoft.com/office/officeart/2005/8/layout/hProcess7"/>
    <dgm:cxn modelId="{BF60683C-4890-4012-8107-17ABFB65469B}" type="presParOf" srcId="{BD45B34C-7ECD-4C6A-9870-9B7C107BAA06}" destId="{6EDBEC90-DD09-473A-AF56-A4D70EF06D29}" srcOrd="7" destOrd="0" presId="urn:microsoft.com/office/officeart/2005/8/layout/hProcess7"/>
    <dgm:cxn modelId="{C75E3307-B4E3-43C7-9DE9-3BD1AF2794F0}" type="presParOf" srcId="{BD45B34C-7ECD-4C6A-9870-9B7C107BAA06}" destId="{C6EB48E8-D44B-4297-9845-92C22A74B2F6}" srcOrd="8" destOrd="0" presId="urn:microsoft.com/office/officeart/2005/8/layout/hProcess7"/>
    <dgm:cxn modelId="{632ED9F5-8EA8-4EE5-8F5C-75F5596D9E34}" type="presParOf" srcId="{C6EB48E8-D44B-4297-9845-92C22A74B2F6}" destId="{19594747-AD7A-4D3A-8C60-C8BAB4B692F4}" srcOrd="0" destOrd="0" presId="urn:microsoft.com/office/officeart/2005/8/layout/hProcess7"/>
    <dgm:cxn modelId="{5671A1E7-1EEE-4955-8409-BB2847C89103}" type="presParOf" srcId="{C6EB48E8-D44B-4297-9845-92C22A74B2F6}" destId="{E62CB8CD-69DC-4EA5-9583-EB9CAD66780B}" srcOrd="1" destOrd="0" presId="urn:microsoft.com/office/officeart/2005/8/layout/hProcess7"/>
    <dgm:cxn modelId="{79F93008-13B0-433B-8A13-690DE48587D6}" type="presParOf" srcId="{C6EB48E8-D44B-4297-9845-92C22A74B2F6}" destId="{0FCE1816-CFC0-4AE4-A799-A32977622D56}" srcOrd="2" destOrd="0" presId="urn:microsoft.com/office/officeart/2005/8/layout/hProcess7"/>
    <dgm:cxn modelId="{E6E02C2B-156F-4177-9EAA-FFDB24F3221A}" type="presParOf" srcId="{BD45B34C-7ECD-4C6A-9870-9B7C107BAA06}" destId="{9196F1AB-B8C0-4B33-B015-5630C0479826}" srcOrd="9" destOrd="0" presId="urn:microsoft.com/office/officeart/2005/8/layout/hProcess7"/>
    <dgm:cxn modelId="{10A84309-92C4-4C4E-B8B8-01F82166B5BE}" type="presParOf" srcId="{BD45B34C-7ECD-4C6A-9870-9B7C107BAA06}" destId="{3C0243FB-63B9-4AB0-8DBE-6E5120B80461}" srcOrd="10" destOrd="0" presId="urn:microsoft.com/office/officeart/2005/8/layout/hProcess7"/>
    <dgm:cxn modelId="{CC1351C4-F583-441D-A60F-E5F7C5FDA4E7}" type="presParOf" srcId="{3C0243FB-63B9-4AB0-8DBE-6E5120B80461}" destId="{42E146CF-26D9-4F4E-A493-016F14E3575E}" srcOrd="0" destOrd="0" presId="urn:microsoft.com/office/officeart/2005/8/layout/hProcess7"/>
    <dgm:cxn modelId="{0A76B7B1-6E8B-4A4D-AB3D-B74EAAC00703}" type="presParOf" srcId="{3C0243FB-63B9-4AB0-8DBE-6E5120B80461}" destId="{266788BC-8284-4F0B-A030-B199E69C559B}" srcOrd="1" destOrd="0" presId="urn:microsoft.com/office/officeart/2005/8/layout/hProcess7"/>
    <dgm:cxn modelId="{AA804B30-5B64-4D53-9F0F-FEEF42F09C8A}" type="presParOf" srcId="{3C0243FB-63B9-4AB0-8DBE-6E5120B80461}" destId="{3D930D80-B74F-4558-B037-E8798096114F}" srcOrd="2" destOrd="0" presId="urn:microsoft.com/office/officeart/2005/8/layout/hProcess7"/>
    <dgm:cxn modelId="{9A43CE76-3854-4E5C-998F-138A615B0A89}" type="presParOf" srcId="{BD45B34C-7ECD-4C6A-9870-9B7C107BAA06}" destId="{97D84ACA-0F7A-4097-A3A0-B02B25809E3C}" srcOrd="11" destOrd="0" presId="urn:microsoft.com/office/officeart/2005/8/layout/hProcess7"/>
    <dgm:cxn modelId="{102D406F-4971-4FFF-AF22-99954C768712}" type="presParOf" srcId="{BD45B34C-7ECD-4C6A-9870-9B7C107BAA06}" destId="{0A9D2BEF-906A-4C28-9CDF-9867A0A8F1F4}" srcOrd="12" destOrd="0" presId="urn:microsoft.com/office/officeart/2005/8/layout/hProcess7"/>
    <dgm:cxn modelId="{6BEDDF9F-50A0-4879-9B56-28E4C62E181A}" type="presParOf" srcId="{0A9D2BEF-906A-4C28-9CDF-9867A0A8F1F4}" destId="{FBD1A59E-9890-4B51-9658-6E7E3D31A3ED}" srcOrd="0" destOrd="0" presId="urn:microsoft.com/office/officeart/2005/8/layout/hProcess7"/>
    <dgm:cxn modelId="{8A15B7D9-75EF-4130-928E-5B08FC418CA7}" type="presParOf" srcId="{0A9D2BEF-906A-4C28-9CDF-9867A0A8F1F4}" destId="{349D79D3-430C-455E-9D86-1440DE8A1C40}" srcOrd="1" destOrd="0" presId="urn:microsoft.com/office/officeart/2005/8/layout/hProcess7"/>
    <dgm:cxn modelId="{8A71A9C7-FC70-4CAA-9DFD-A817C84D68A5}" type="presParOf" srcId="{0A9D2BEF-906A-4C28-9CDF-9867A0A8F1F4}" destId="{34CE3ADD-1225-4242-B3BD-BDE350A56870}"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2CD60-11EE-4258-AAB4-4BC4729C68EE}">
      <dsp:nvSpPr>
        <dsp:cNvPr id="0" name=""/>
        <dsp:cNvSpPr/>
      </dsp:nvSpPr>
      <dsp:spPr>
        <a:xfrm>
          <a:off x="7143" y="1282839"/>
          <a:ext cx="2135187" cy="1281112"/>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Early Childhood:</a:t>
          </a:r>
        </a:p>
        <a:p>
          <a:pPr marL="0" lvl="0" indent="0" algn="ctr" defTabSz="800100">
            <a:lnSpc>
              <a:spcPct val="90000"/>
            </a:lnSpc>
            <a:spcBef>
              <a:spcPct val="0"/>
            </a:spcBef>
            <a:spcAft>
              <a:spcPct val="35000"/>
            </a:spcAft>
            <a:buNone/>
          </a:pPr>
          <a:r>
            <a:rPr lang="en-US" sz="1800" kern="1200" dirty="0"/>
            <a:t>Marked by enjoyed play and sharing.</a:t>
          </a:r>
        </a:p>
      </dsp:txBody>
      <dsp:txXfrm>
        <a:off x="44665" y="1320361"/>
        <a:ext cx="2060143" cy="1206068"/>
      </dsp:txXfrm>
    </dsp:sp>
    <dsp:sp modelId="{8FC3F7B7-AA24-4796-9A25-F8B4584C4F0E}">
      <dsp:nvSpPr>
        <dsp:cNvPr id="0" name=""/>
        <dsp:cNvSpPr/>
      </dsp:nvSpPr>
      <dsp:spPr>
        <a:xfrm>
          <a:off x="2355850" y="1658632"/>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55850" y="1764537"/>
        <a:ext cx="316861" cy="317716"/>
      </dsp:txXfrm>
    </dsp:sp>
    <dsp:sp modelId="{3226D030-0BF3-4B34-B8E4-F01C7A0D8092}">
      <dsp:nvSpPr>
        <dsp:cNvPr id="0" name=""/>
        <dsp:cNvSpPr/>
      </dsp:nvSpPr>
      <dsp:spPr>
        <a:xfrm>
          <a:off x="2996406" y="1282839"/>
          <a:ext cx="2135187" cy="1281112"/>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Middle Childhood:</a:t>
          </a:r>
        </a:p>
        <a:p>
          <a:pPr marL="0" lvl="0" indent="0" algn="ctr" defTabSz="800100">
            <a:lnSpc>
              <a:spcPct val="90000"/>
            </a:lnSpc>
            <a:spcBef>
              <a:spcPct val="0"/>
            </a:spcBef>
            <a:spcAft>
              <a:spcPct val="35000"/>
            </a:spcAft>
            <a:buNone/>
          </a:pPr>
          <a:r>
            <a:rPr lang="en-US" sz="1800" kern="1200" dirty="0"/>
            <a:t>Mutual trust is defining feature.</a:t>
          </a:r>
        </a:p>
      </dsp:txBody>
      <dsp:txXfrm>
        <a:off x="3033928" y="1320361"/>
        <a:ext cx="2060143" cy="1206068"/>
      </dsp:txXfrm>
    </dsp:sp>
    <dsp:sp modelId="{C9159030-ADC3-4DCE-A448-989DEBC00C18}">
      <dsp:nvSpPr>
        <dsp:cNvPr id="0" name=""/>
        <dsp:cNvSpPr/>
      </dsp:nvSpPr>
      <dsp:spPr>
        <a:xfrm>
          <a:off x="5345112" y="1658632"/>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45112" y="1764537"/>
        <a:ext cx="316861" cy="317716"/>
      </dsp:txXfrm>
    </dsp:sp>
    <dsp:sp modelId="{3A6B816C-EBF7-4903-9A37-D121DC67103B}">
      <dsp:nvSpPr>
        <dsp:cNvPr id="0" name=""/>
        <dsp:cNvSpPr/>
      </dsp:nvSpPr>
      <dsp:spPr>
        <a:xfrm>
          <a:off x="5985668" y="1282839"/>
          <a:ext cx="2135187" cy="1281112"/>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Adolescence:</a:t>
          </a:r>
        </a:p>
        <a:p>
          <a:pPr marL="0" lvl="0" indent="0" algn="ctr" defTabSz="800100">
            <a:lnSpc>
              <a:spcPct val="90000"/>
            </a:lnSpc>
            <a:spcBef>
              <a:spcPct val="0"/>
            </a:spcBef>
            <a:spcAft>
              <a:spcPct val="35000"/>
            </a:spcAft>
            <a:buNone/>
          </a:pPr>
          <a:r>
            <a:rPr lang="en-US" sz="1800" kern="1200" dirty="0"/>
            <a:t>Intimacy and loyalty are most valued.</a:t>
          </a:r>
        </a:p>
      </dsp:txBody>
      <dsp:txXfrm>
        <a:off x="6023190" y="1320361"/>
        <a:ext cx="2060143" cy="1206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35AA4-CC9A-4DAE-8CCD-FD0C7FAB6404}">
      <dsp:nvSpPr>
        <dsp:cNvPr id="0" name=""/>
        <dsp:cNvSpPr/>
      </dsp:nvSpPr>
      <dsp:spPr>
        <a:xfrm>
          <a:off x="1242290" y="0"/>
          <a:ext cx="4477789" cy="4477789"/>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527606-76C0-4F50-81FD-7785627C84D5}">
      <dsp:nvSpPr>
        <dsp:cNvPr id="0" name=""/>
        <dsp:cNvSpPr/>
      </dsp:nvSpPr>
      <dsp:spPr>
        <a:xfrm>
          <a:off x="1533346" y="291056"/>
          <a:ext cx="1791115" cy="1791115"/>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Controversial</a:t>
          </a:r>
        </a:p>
      </dsp:txBody>
      <dsp:txXfrm>
        <a:off x="1620781" y="378491"/>
        <a:ext cx="1616245" cy="1616245"/>
      </dsp:txXfrm>
    </dsp:sp>
    <dsp:sp modelId="{726DA896-A713-4C4C-BC09-6BAAF6D2C6B9}">
      <dsp:nvSpPr>
        <dsp:cNvPr id="0" name=""/>
        <dsp:cNvSpPr/>
      </dsp:nvSpPr>
      <dsp:spPr>
        <a:xfrm>
          <a:off x="3637907" y="291056"/>
          <a:ext cx="1791115" cy="1791115"/>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Popular</a:t>
          </a:r>
        </a:p>
      </dsp:txBody>
      <dsp:txXfrm>
        <a:off x="3725342" y="378491"/>
        <a:ext cx="1616245" cy="1616245"/>
      </dsp:txXfrm>
    </dsp:sp>
    <dsp:sp modelId="{1B9D8C01-5534-49BF-A9F6-60B499755758}">
      <dsp:nvSpPr>
        <dsp:cNvPr id="0" name=""/>
        <dsp:cNvSpPr/>
      </dsp:nvSpPr>
      <dsp:spPr>
        <a:xfrm>
          <a:off x="1533346" y="2395617"/>
          <a:ext cx="1791115" cy="1791115"/>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Rejected</a:t>
          </a:r>
        </a:p>
      </dsp:txBody>
      <dsp:txXfrm>
        <a:off x="1620781" y="2483052"/>
        <a:ext cx="1616245" cy="1616245"/>
      </dsp:txXfrm>
    </dsp:sp>
    <dsp:sp modelId="{68317479-C8A5-45BF-8CC6-7ADBA5797379}">
      <dsp:nvSpPr>
        <dsp:cNvPr id="0" name=""/>
        <dsp:cNvSpPr/>
      </dsp:nvSpPr>
      <dsp:spPr>
        <a:xfrm>
          <a:off x="3637907" y="2395617"/>
          <a:ext cx="1791115" cy="1791115"/>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Neglected</a:t>
          </a:r>
        </a:p>
      </dsp:txBody>
      <dsp:txXfrm>
        <a:off x="3725342" y="2483052"/>
        <a:ext cx="1616245" cy="1616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AFCF4-8970-4BE4-8D81-78FE351E8C7B}">
      <dsp:nvSpPr>
        <dsp:cNvPr id="0" name=""/>
        <dsp:cNvSpPr/>
      </dsp:nvSpPr>
      <dsp:spPr>
        <a:xfrm rot="16200000">
          <a:off x="958417" y="-958417"/>
          <a:ext cx="3172690" cy="5089525"/>
        </a:xfrm>
        <a:prstGeom prst="round1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CONTROVERSIAL</a:t>
          </a:r>
          <a:endParaRPr lang="en-US" sz="1900" b="1" kern="1200" dirty="0"/>
        </a:p>
        <a:p>
          <a:pPr marL="0" lvl="0" indent="0" algn="ctr" defTabSz="889000">
            <a:lnSpc>
              <a:spcPct val="90000"/>
            </a:lnSpc>
            <a:spcBef>
              <a:spcPct val="0"/>
            </a:spcBef>
            <a:spcAft>
              <a:spcPct val="35000"/>
            </a:spcAft>
            <a:buNone/>
          </a:pPr>
          <a:r>
            <a:rPr lang="en-US" sz="1900" kern="1200" dirty="0"/>
            <a:t>Substance Abuse</a:t>
          </a:r>
        </a:p>
        <a:p>
          <a:pPr marL="0" lvl="0" indent="0" algn="ctr" defTabSz="889000">
            <a:lnSpc>
              <a:spcPct val="90000"/>
            </a:lnSpc>
            <a:spcBef>
              <a:spcPct val="0"/>
            </a:spcBef>
            <a:spcAft>
              <a:spcPct val="35000"/>
            </a:spcAft>
            <a:buNone/>
          </a:pPr>
          <a:r>
            <a:rPr lang="en-US" sz="1900" kern="1200" dirty="0"/>
            <a:t>Conduct Problems</a:t>
          </a:r>
        </a:p>
        <a:p>
          <a:pPr marL="0" lvl="0" indent="0" algn="ctr" defTabSz="889000">
            <a:lnSpc>
              <a:spcPct val="90000"/>
            </a:lnSpc>
            <a:spcBef>
              <a:spcPct val="0"/>
            </a:spcBef>
            <a:spcAft>
              <a:spcPct val="35000"/>
            </a:spcAft>
            <a:buNone/>
          </a:pPr>
          <a:r>
            <a:rPr lang="en-US" sz="1900" kern="1200" dirty="0"/>
            <a:t>Attention Problems</a:t>
          </a:r>
        </a:p>
        <a:p>
          <a:pPr marL="0" lvl="0" indent="0" algn="ctr" defTabSz="889000">
            <a:lnSpc>
              <a:spcPct val="90000"/>
            </a:lnSpc>
            <a:spcBef>
              <a:spcPct val="0"/>
            </a:spcBef>
            <a:spcAft>
              <a:spcPct val="35000"/>
            </a:spcAft>
            <a:buNone/>
          </a:pPr>
          <a:r>
            <a:rPr lang="en-US" sz="1900" kern="1200" dirty="0"/>
            <a:t>Court Offences</a:t>
          </a:r>
        </a:p>
        <a:p>
          <a:pPr marL="0" lvl="0" indent="0" algn="ctr" defTabSz="889000">
            <a:lnSpc>
              <a:spcPct val="90000"/>
            </a:lnSpc>
            <a:spcBef>
              <a:spcPct val="0"/>
            </a:spcBef>
            <a:spcAft>
              <a:spcPct val="35000"/>
            </a:spcAft>
            <a:buNone/>
          </a:pPr>
          <a:r>
            <a:rPr lang="en-US" sz="1900" kern="1200" dirty="0"/>
            <a:t>Grade Failures</a:t>
          </a:r>
        </a:p>
      </dsp:txBody>
      <dsp:txXfrm rot="5400000">
        <a:off x="-1" y="1"/>
        <a:ext cx="5089525" cy="2379517"/>
      </dsp:txXfrm>
    </dsp:sp>
    <dsp:sp modelId="{832B20BE-B127-4191-9D43-C1BC83C64545}">
      <dsp:nvSpPr>
        <dsp:cNvPr id="0" name=""/>
        <dsp:cNvSpPr/>
      </dsp:nvSpPr>
      <dsp:spPr>
        <a:xfrm>
          <a:off x="5089525" y="0"/>
          <a:ext cx="5089525" cy="3172690"/>
        </a:xfrm>
        <a:prstGeom prst="round1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POPULAR</a:t>
          </a:r>
        </a:p>
        <a:p>
          <a:pPr marL="0" lvl="0" indent="0" algn="ctr" defTabSz="889000">
            <a:lnSpc>
              <a:spcPct val="90000"/>
            </a:lnSpc>
            <a:spcBef>
              <a:spcPct val="0"/>
            </a:spcBef>
            <a:spcAft>
              <a:spcPct val="35000"/>
            </a:spcAft>
            <a:buNone/>
          </a:pPr>
          <a:r>
            <a:rPr lang="en-US" sz="1900" kern="1200" dirty="0"/>
            <a:t>Comparison Group</a:t>
          </a:r>
        </a:p>
      </dsp:txBody>
      <dsp:txXfrm>
        <a:off x="5089525" y="0"/>
        <a:ext cx="5089525" cy="2379517"/>
      </dsp:txXfrm>
    </dsp:sp>
    <dsp:sp modelId="{EE71CA52-BCF9-4DDD-AC87-67BD2C60FF71}">
      <dsp:nvSpPr>
        <dsp:cNvPr id="0" name=""/>
        <dsp:cNvSpPr/>
      </dsp:nvSpPr>
      <dsp:spPr>
        <a:xfrm rot="10800000">
          <a:off x="0" y="3172690"/>
          <a:ext cx="5089525" cy="3172690"/>
        </a:xfrm>
        <a:prstGeom prst="round1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REJECTED</a:t>
          </a:r>
        </a:p>
        <a:p>
          <a:pPr marL="0" lvl="0" indent="0" algn="ctr" defTabSz="889000">
            <a:lnSpc>
              <a:spcPct val="90000"/>
            </a:lnSpc>
            <a:spcBef>
              <a:spcPct val="0"/>
            </a:spcBef>
            <a:spcAft>
              <a:spcPct val="35000"/>
            </a:spcAft>
            <a:buNone/>
          </a:pPr>
          <a:r>
            <a:rPr lang="en-US" sz="1900" kern="1200"/>
            <a:t>Substance Abuse    </a:t>
          </a:r>
          <a:r>
            <a:rPr lang="en-US" sz="1900" kern="1200" dirty="0"/>
            <a:t>Aggression      </a:t>
          </a:r>
        </a:p>
        <a:p>
          <a:pPr marL="0" lvl="0" indent="0" algn="ctr" defTabSz="889000">
            <a:lnSpc>
              <a:spcPct val="90000"/>
            </a:lnSpc>
            <a:spcBef>
              <a:spcPct val="0"/>
            </a:spcBef>
            <a:spcAft>
              <a:spcPct val="35000"/>
            </a:spcAft>
            <a:buNone/>
          </a:pPr>
          <a:r>
            <a:rPr lang="en-US" sz="1900" kern="1200" dirty="0"/>
            <a:t>Attention Problems      Court Offences</a:t>
          </a:r>
        </a:p>
        <a:p>
          <a:pPr marL="0" lvl="0" indent="0" algn="ctr" defTabSz="889000">
            <a:lnSpc>
              <a:spcPct val="90000"/>
            </a:lnSpc>
            <a:spcBef>
              <a:spcPct val="0"/>
            </a:spcBef>
            <a:spcAft>
              <a:spcPct val="35000"/>
            </a:spcAft>
            <a:buNone/>
          </a:pPr>
          <a:r>
            <a:rPr lang="en-US" sz="1900" kern="1200" dirty="0"/>
            <a:t>Conduct Disorders     Grade Failures</a:t>
          </a:r>
        </a:p>
        <a:p>
          <a:pPr marL="0" lvl="0" indent="0" algn="ctr" defTabSz="889000">
            <a:lnSpc>
              <a:spcPct val="90000"/>
            </a:lnSpc>
            <a:spcBef>
              <a:spcPct val="0"/>
            </a:spcBef>
            <a:spcAft>
              <a:spcPct val="35000"/>
            </a:spcAft>
            <a:buNone/>
          </a:pPr>
          <a:r>
            <a:rPr lang="en-US" sz="1900" kern="1200" dirty="0"/>
            <a:t>External Locus </a:t>
          </a:r>
          <a:r>
            <a:rPr lang="en-US" sz="1900" kern="1200"/>
            <a:t>of Control</a:t>
          </a:r>
        </a:p>
        <a:p>
          <a:pPr marL="0" lvl="0" indent="0" algn="ctr" defTabSz="889000">
            <a:lnSpc>
              <a:spcPct val="90000"/>
            </a:lnSpc>
            <a:spcBef>
              <a:spcPct val="0"/>
            </a:spcBef>
            <a:spcAft>
              <a:spcPct val="35000"/>
            </a:spcAft>
            <a:buNone/>
          </a:pPr>
          <a:r>
            <a:rPr lang="en-US" sz="1900" kern="1200"/>
            <a:t>School Drop Out</a:t>
          </a:r>
          <a:endParaRPr lang="en-US" sz="1900" kern="1200" dirty="0"/>
        </a:p>
      </dsp:txBody>
      <dsp:txXfrm rot="10800000">
        <a:off x="0" y="3965863"/>
        <a:ext cx="5089525" cy="2379517"/>
      </dsp:txXfrm>
    </dsp:sp>
    <dsp:sp modelId="{F153BBA4-0CF8-413E-92E5-9B239A5448D7}">
      <dsp:nvSpPr>
        <dsp:cNvPr id="0" name=""/>
        <dsp:cNvSpPr/>
      </dsp:nvSpPr>
      <dsp:spPr>
        <a:xfrm rot="5400000">
          <a:off x="6047942" y="2214273"/>
          <a:ext cx="3172690" cy="5089525"/>
        </a:xfrm>
        <a:prstGeom prst="round1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NEGLECTED</a:t>
          </a:r>
        </a:p>
        <a:p>
          <a:pPr marL="0" lvl="0" indent="0" algn="ctr" defTabSz="889000">
            <a:lnSpc>
              <a:spcPct val="90000"/>
            </a:lnSpc>
            <a:spcBef>
              <a:spcPct val="0"/>
            </a:spcBef>
            <a:spcAft>
              <a:spcPct val="35000"/>
            </a:spcAft>
            <a:buNone/>
          </a:pPr>
          <a:r>
            <a:rPr lang="en-US" sz="1900" kern="1200" dirty="0"/>
            <a:t>External Locus of Control</a:t>
          </a:r>
        </a:p>
        <a:p>
          <a:pPr marL="0" lvl="0" indent="0" algn="ctr" defTabSz="889000">
            <a:lnSpc>
              <a:spcPct val="90000"/>
            </a:lnSpc>
            <a:spcBef>
              <a:spcPct val="0"/>
            </a:spcBef>
            <a:spcAft>
              <a:spcPct val="35000"/>
            </a:spcAft>
            <a:buNone/>
          </a:pPr>
          <a:r>
            <a:rPr lang="en-US" sz="1900" kern="1200" dirty="0"/>
            <a:t>Less Peer Support</a:t>
          </a:r>
        </a:p>
      </dsp:txBody>
      <dsp:txXfrm rot="-5400000">
        <a:off x="5089524" y="3965863"/>
        <a:ext cx="5089525" cy="2379517"/>
      </dsp:txXfrm>
    </dsp:sp>
    <dsp:sp modelId="{944A9FBF-BB71-4266-B026-2DDFC6AF2DE5}">
      <dsp:nvSpPr>
        <dsp:cNvPr id="0" name=""/>
        <dsp:cNvSpPr/>
      </dsp:nvSpPr>
      <dsp:spPr>
        <a:xfrm>
          <a:off x="3562667" y="2379517"/>
          <a:ext cx="3053715" cy="1586345"/>
        </a:xfrm>
        <a:prstGeom prst="roundRect">
          <a:avLst/>
        </a:prstGeom>
        <a:solidFill>
          <a:schemeClr val="accent1">
            <a:tint val="6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Peer Status Outcomes</a:t>
          </a:r>
        </a:p>
      </dsp:txBody>
      <dsp:txXfrm>
        <a:off x="3640106" y="2456956"/>
        <a:ext cx="2898837" cy="1431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02F0B-4EC8-4652-B844-8AC3787F5EE3}">
      <dsp:nvSpPr>
        <dsp:cNvPr id="0" name=""/>
        <dsp:cNvSpPr/>
      </dsp:nvSpPr>
      <dsp:spPr>
        <a:xfrm>
          <a:off x="948128" y="247"/>
          <a:ext cx="2217152" cy="1330291"/>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Be lonely, depressed</a:t>
          </a:r>
        </a:p>
      </dsp:txBody>
      <dsp:txXfrm>
        <a:off x="948128" y="247"/>
        <a:ext cx="2217152" cy="1330291"/>
      </dsp:txXfrm>
    </dsp:sp>
    <dsp:sp modelId="{F1F3436A-E05B-4FB2-ACF9-0055E2EB51CE}">
      <dsp:nvSpPr>
        <dsp:cNvPr id="0" name=""/>
        <dsp:cNvSpPr/>
      </dsp:nvSpPr>
      <dsp:spPr>
        <a:xfrm>
          <a:off x="3386996" y="247"/>
          <a:ext cx="2217152" cy="1330291"/>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Become withdrawn, aggressive, and/or delinquent</a:t>
          </a:r>
        </a:p>
      </dsp:txBody>
      <dsp:txXfrm>
        <a:off x="3386996" y="247"/>
        <a:ext cx="2217152" cy="1330291"/>
      </dsp:txXfrm>
    </dsp:sp>
    <dsp:sp modelId="{0108A707-3EBD-4DFE-BD72-071C5C18DA09}">
      <dsp:nvSpPr>
        <dsp:cNvPr id="0" name=""/>
        <dsp:cNvSpPr/>
      </dsp:nvSpPr>
      <dsp:spPr>
        <a:xfrm>
          <a:off x="948128" y="1552254"/>
          <a:ext cx="2217152" cy="1330291"/>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Poor attendance, avoid school</a:t>
          </a:r>
        </a:p>
      </dsp:txBody>
      <dsp:txXfrm>
        <a:off x="948128" y="1552254"/>
        <a:ext cx="2217152" cy="1330291"/>
      </dsp:txXfrm>
    </dsp:sp>
    <dsp:sp modelId="{FD1E8943-BAF5-46AF-B4C4-17FB3E0863FB}">
      <dsp:nvSpPr>
        <dsp:cNvPr id="0" name=""/>
        <dsp:cNvSpPr/>
      </dsp:nvSpPr>
      <dsp:spPr>
        <a:xfrm>
          <a:off x="3386996" y="1552254"/>
          <a:ext cx="2217152" cy="1330291"/>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Have trouble learning</a:t>
          </a:r>
        </a:p>
      </dsp:txBody>
      <dsp:txXfrm>
        <a:off x="3386996" y="1552254"/>
        <a:ext cx="2217152" cy="13302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87D6C-851E-4C2F-ACA1-B4B39366749C}">
      <dsp:nvSpPr>
        <dsp:cNvPr id="0" name=""/>
        <dsp:cNvSpPr/>
      </dsp:nvSpPr>
      <dsp:spPr>
        <a:xfrm>
          <a:off x="5656" y="842047"/>
          <a:ext cx="1690680" cy="1727663"/>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Child Weight</a:t>
          </a:r>
        </a:p>
      </dsp:txBody>
      <dsp:txXfrm>
        <a:off x="55174" y="891565"/>
        <a:ext cx="1591644" cy="1628627"/>
      </dsp:txXfrm>
    </dsp:sp>
    <dsp:sp modelId="{4F9D2DC2-FCB5-475C-87A8-4FE5EDCEE193}">
      <dsp:nvSpPr>
        <dsp:cNvPr id="0" name=""/>
        <dsp:cNvSpPr/>
      </dsp:nvSpPr>
      <dsp:spPr>
        <a:xfrm>
          <a:off x="1865404" y="1496234"/>
          <a:ext cx="358424" cy="4192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865404" y="1580092"/>
        <a:ext cx="250897" cy="251572"/>
      </dsp:txXfrm>
    </dsp:sp>
    <dsp:sp modelId="{C891DDD1-F995-4EEA-BACA-63AABBB8FE4E}">
      <dsp:nvSpPr>
        <dsp:cNvPr id="0" name=""/>
        <dsp:cNvSpPr/>
      </dsp:nvSpPr>
      <dsp:spPr>
        <a:xfrm>
          <a:off x="2372608" y="842047"/>
          <a:ext cx="1690680" cy="1727663"/>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Peer Status</a:t>
          </a:r>
        </a:p>
      </dsp:txBody>
      <dsp:txXfrm>
        <a:off x="2422126" y="891565"/>
        <a:ext cx="1591644" cy="1628627"/>
      </dsp:txXfrm>
    </dsp:sp>
    <dsp:sp modelId="{7A90DCCF-7D56-4166-A476-44F9AC1CA8ED}">
      <dsp:nvSpPr>
        <dsp:cNvPr id="0" name=""/>
        <dsp:cNvSpPr/>
      </dsp:nvSpPr>
      <dsp:spPr>
        <a:xfrm>
          <a:off x="4232357" y="1496234"/>
          <a:ext cx="358424" cy="4192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232357" y="1580092"/>
        <a:ext cx="250897" cy="251572"/>
      </dsp:txXfrm>
    </dsp:sp>
    <dsp:sp modelId="{2492BE0C-E2B9-47C1-B796-B1BFCC017504}">
      <dsp:nvSpPr>
        <dsp:cNvPr id="0" name=""/>
        <dsp:cNvSpPr/>
      </dsp:nvSpPr>
      <dsp:spPr>
        <a:xfrm>
          <a:off x="4739561" y="842047"/>
          <a:ext cx="1690680" cy="1727663"/>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Academic</a:t>
          </a:r>
        </a:p>
        <a:p>
          <a:pPr marL="0" lvl="0" indent="0" algn="ctr" defTabSz="800100">
            <a:lnSpc>
              <a:spcPct val="90000"/>
            </a:lnSpc>
            <a:spcBef>
              <a:spcPct val="0"/>
            </a:spcBef>
            <a:spcAft>
              <a:spcPct val="35000"/>
            </a:spcAft>
            <a:buNone/>
          </a:pPr>
          <a:r>
            <a:rPr lang="en-US" sz="1800" kern="1200" dirty="0"/>
            <a:t>Social</a:t>
          </a:r>
        </a:p>
        <a:p>
          <a:pPr marL="0" lvl="0" indent="0" algn="ctr" defTabSz="800100">
            <a:lnSpc>
              <a:spcPct val="90000"/>
            </a:lnSpc>
            <a:spcBef>
              <a:spcPct val="0"/>
            </a:spcBef>
            <a:spcAft>
              <a:spcPct val="35000"/>
            </a:spcAft>
            <a:buNone/>
          </a:pPr>
          <a:r>
            <a:rPr lang="en-US" sz="1800" kern="1200" dirty="0"/>
            <a:t>Self-Competence </a:t>
          </a:r>
        </a:p>
        <a:p>
          <a:pPr marL="0" lvl="0" indent="0" algn="ctr" defTabSz="800100">
            <a:lnSpc>
              <a:spcPct val="90000"/>
            </a:lnSpc>
            <a:spcBef>
              <a:spcPct val="0"/>
            </a:spcBef>
            <a:spcAft>
              <a:spcPct val="35000"/>
            </a:spcAft>
            <a:buNone/>
          </a:pPr>
          <a:r>
            <a:rPr lang="en-US" sz="1800" kern="1200" dirty="0"/>
            <a:t>Outcomes</a:t>
          </a:r>
        </a:p>
      </dsp:txBody>
      <dsp:txXfrm>
        <a:off x="4789079" y="891565"/>
        <a:ext cx="1591644" cy="16286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81B5F-60EE-4D9E-88FB-5FB6B5D900C4}">
      <dsp:nvSpPr>
        <dsp:cNvPr id="0" name=""/>
        <dsp:cNvSpPr/>
      </dsp:nvSpPr>
      <dsp:spPr>
        <a:xfrm>
          <a:off x="1555719" y="293936"/>
          <a:ext cx="3976125" cy="3976125"/>
        </a:xfrm>
        <a:prstGeom prst="pie">
          <a:avLst>
            <a:gd name="adj1" fmla="val 16200000"/>
            <a:gd name="adj2" fmla="val 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Obesity</a:t>
          </a:r>
        </a:p>
      </dsp:txBody>
      <dsp:txXfrm>
        <a:off x="3666379" y="1118035"/>
        <a:ext cx="1467379" cy="1088701"/>
      </dsp:txXfrm>
    </dsp:sp>
    <dsp:sp modelId="{06D5FEC9-B56B-43C8-BAAB-AEDB16F1E503}">
      <dsp:nvSpPr>
        <dsp:cNvPr id="0" name=""/>
        <dsp:cNvSpPr/>
      </dsp:nvSpPr>
      <dsp:spPr>
        <a:xfrm>
          <a:off x="1555719" y="427420"/>
          <a:ext cx="3976125" cy="3976125"/>
        </a:xfrm>
        <a:prstGeom prst="pie">
          <a:avLst>
            <a:gd name="adj1" fmla="val 0"/>
            <a:gd name="adj2" fmla="val 540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Rejection</a:t>
          </a:r>
        </a:p>
      </dsp:txBody>
      <dsp:txXfrm>
        <a:off x="3666379" y="2490745"/>
        <a:ext cx="1467379" cy="1088701"/>
      </dsp:txXfrm>
    </dsp:sp>
    <dsp:sp modelId="{8E7CCF59-D304-4C6C-B20A-10277824CB0A}">
      <dsp:nvSpPr>
        <dsp:cNvPr id="0" name=""/>
        <dsp:cNvSpPr/>
      </dsp:nvSpPr>
      <dsp:spPr>
        <a:xfrm>
          <a:off x="1422235" y="427420"/>
          <a:ext cx="3976125" cy="3976125"/>
        </a:xfrm>
        <a:prstGeom prst="pie">
          <a:avLst>
            <a:gd name="adj1" fmla="val 5400000"/>
            <a:gd name="adj2" fmla="val 1080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Negative feelings about self and life</a:t>
          </a:r>
        </a:p>
      </dsp:txBody>
      <dsp:txXfrm>
        <a:off x="1820320" y="2490745"/>
        <a:ext cx="1467379" cy="1088701"/>
      </dsp:txXfrm>
    </dsp:sp>
    <dsp:sp modelId="{114367FF-7809-457B-B403-82A88BE3E56F}">
      <dsp:nvSpPr>
        <dsp:cNvPr id="0" name=""/>
        <dsp:cNvSpPr/>
      </dsp:nvSpPr>
      <dsp:spPr>
        <a:xfrm>
          <a:off x="1422235" y="293936"/>
          <a:ext cx="3976125" cy="3976125"/>
        </a:xfrm>
        <a:prstGeom prst="pie">
          <a:avLst>
            <a:gd name="adj1" fmla="val 10800000"/>
            <a:gd name="adj2" fmla="val 1620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Unhealthy Eating Behaviors</a:t>
          </a:r>
          <a:endParaRPr lang="en-US" sz="2000" kern="1200" dirty="0"/>
        </a:p>
      </dsp:txBody>
      <dsp:txXfrm>
        <a:off x="1820320" y="1118035"/>
        <a:ext cx="1467379" cy="1088701"/>
      </dsp:txXfrm>
    </dsp:sp>
    <dsp:sp modelId="{5D42208B-76B2-4F2A-AD91-1089AF9CEBB6}">
      <dsp:nvSpPr>
        <dsp:cNvPr id="0" name=""/>
        <dsp:cNvSpPr/>
      </dsp:nvSpPr>
      <dsp:spPr>
        <a:xfrm>
          <a:off x="1309578" y="47795"/>
          <a:ext cx="4468407" cy="4468407"/>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DA983A-2C84-4EF9-B6A5-084DF7B3B246}">
      <dsp:nvSpPr>
        <dsp:cNvPr id="0" name=""/>
        <dsp:cNvSpPr/>
      </dsp:nvSpPr>
      <dsp:spPr>
        <a:xfrm>
          <a:off x="1309578" y="181279"/>
          <a:ext cx="4468407" cy="4468407"/>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4F3DF6-A0FF-4248-AA89-5C32315134A8}">
      <dsp:nvSpPr>
        <dsp:cNvPr id="0" name=""/>
        <dsp:cNvSpPr/>
      </dsp:nvSpPr>
      <dsp:spPr>
        <a:xfrm>
          <a:off x="1176093" y="181279"/>
          <a:ext cx="4468407" cy="4468407"/>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054998-69EF-4504-854E-EDA3A6174140}">
      <dsp:nvSpPr>
        <dsp:cNvPr id="0" name=""/>
        <dsp:cNvSpPr/>
      </dsp:nvSpPr>
      <dsp:spPr>
        <a:xfrm>
          <a:off x="1176093" y="47795"/>
          <a:ext cx="4468407" cy="4468407"/>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61081-BEF2-4D91-849A-43E05A444B08}">
      <dsp:nvSpPr>
        <dsp:cNvPr id="0" name=""/>
        <dsp:cNvSpPr/>
      </dsp:nvSpPr>
      <dsp:spPr>
        <a:xfrm>
          <a:off x="5695" y="0"/>
          <a:ext cx="568960" cy="5689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87695B-C22D-4DBF-BA5F-7B14A30A2406}">
      <dsp:nvSpPr>
        <dsp:cNvPr id="0" name=""/>
        <dsp:cNvSpPr/>
      </dsp:nvSpPr>
      <dsp:spPr>
        <a:xfrm>
          <a:off x="62591" y="56896"/>
          <a:ext cx="455168" cy="455168"/>
        </a:xfrm>
        <a:prstGeom prst="chord">
          <a:avLst>
            <a:gd name="adj1" fmla="val 1800000"/>
            <a:gd name="adj2" fmla="val 9000000"/>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4B627F-2F19-4B68-8396-42348971DF02}">
      <dsp:nvSpPr>
        <dsp:cNvPr id="0" name=""/>
        <dsp:cNvSpPr/>
      </dsp:nvSpPr>
      <dsp:spPr>
        <a:xfrm>
          <a:off x="693188" y="568960"/>
          <a:ext cx="1683173" cy="2394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US" sz="1600" kern="1200" dirty="0"/>
            <a:t>-Review rule</a:t>
          </a:r>
        </a:p>
        <a:p>
          <a:pPr marL="0" lvl="0" indent="0" algn="l" defTabSz="711200">
            <a:lnSpc>
              <a:spcPct val="90000"/>
            </a:lnSpc>
            <a:spcBef>
              <a:spcPct val="0"/>
            </a:spcBef>
            <a:spcAft>
              <a:spcPct val="35000"/>
            </a:spcAft>
            <a:buNone/>
          </a:pPr>
          <a:r>
            <a:rPr lang="en-US" sz="1600" kern="1200" dirty="0"/>
            <a:t>-Repeat rule</a:t>
          </a:r>
        </a:p>
        <a:p>
          <a:pPr marL="0" lvl="0" indent="0" algn="l" defTabSz="711200">
            <a:lnSpc>
              <a:spcPct val="90000"/>
            </a:lnSpc>
            <a:spcBef>
              <a:spcPct val="0"/>
            </a:spcBef>
            <a:spcAft>
              <a:spcPct val="35000"/>
            </a:spcAft>
            <a:buNone/>
          </a:pPr>
          <a:r>
            <a:rPr lang="en-US" sz="1600" kern="1200" dirty="0"/>
            <a:t>-Successes</a:t>
          </a:r>
        </a:p>
        <a:p>
          <a:pPr marL="0" lvl="0" indent="0" algn="l" defTabSz="711200">
            <a:lnSpc>
              <a:spcPct val="90000"/>
            </a:lnSpc>
            <a:spcBef>
              <a:spcPct val="0"/>
            </a:spcBef>
            <a:spcAft>
              <a:spcPct val="35000"/>
            </a:spcAft>
            <a:buNone/>
          </a:pPr>
          <a:r>
            <a:rPr lang="en-US" sz="1600" kern="1200" dirty="0"/>
            <a:t>-Opportunities for improvement</a:t>
          </a:r>
        </a:p>
      </dsp:txBody>
      <dsp:txXfrm>
        <a:off x="693188" y="568960"/>
        <a:ext cx="1683173" cy="2394373"/>
      </dsp:txXfrm>
    </dsp:sp>
    <dsp:sp modelId="{900B0DD7-4CA2-45F5-8DA0-B87E01D39313}">
      <dsp:nvSpPr>
        <dsp:cNvPr id="0" name=""/>
        <dsp:cNvSpPr/>
      </dsp:nvSpPr>
      <dsp:spPr>
        <a:xfrm>
          <a:off x="693188" y="0"/>
          <a:ext cx="1683173" cy="56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b" anchorCtr="0">
          <a:noAutofit/>
        </a:bodyPr>
        <a:lstStyle/>
        <a:p>
          <a:pPr marL="0" lvl="0" indent="0" algn="l" defTabSz="844550">
            <a:lnSpc>
              <a:spcPct val="90000"/>
            </a:lnSpc>
            <a:spcBef>
              <a:spcPct val="0"/>
            </a:spcBef>
            <a:spcAft>
              <a:spcPct val="35000"/>
            </a:spcAft>
            <a:buNone/>
          </a:pPr>
          <a:r>
            <a:rPr lang="en-US" sz="1900" kern="1200" dirty="0"/>
            <a:t>Troubleshooting</a:t>
          </a:r>
        </a:p>
      </dsp:txBody>
      <dsp:txXfrm>
        <a:off x="693188" y="0"/>
        <a:ext cx="1683173" cy="568960"/>
      </dsp:txXfrm>
    </dsp:sp>
    <dsp:sp modelId="{C9730A6B-0C40-4EE7-8EA1-86B60C18D404}">
      <dsp:nvSpPr>
        <dsp:cNvPr id="0" name=""/>
        <dsp:cNvSpPr/>
      </dsp:nvSpPr>
      <dsp:spPr>
        <a:xfrm>
          <a:off x="2494895" y="0"/>
          <a:ext cx="568960" cy="5689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EDD3C3-46AA-4942-ACD6-C101CA725C34}">
      <dsp:nvSpPr>
        <dsp:cNvPr id="0" name=""/>
        <dsp:cNvSpPr/>
      </dsp:nvSpPr>
      <dsp:spPr>
        <a:xfrm>
          <a:off x="2551791" y="56896"/>
          <a:ext cx="455168" cy="455168"/>
        </a:xfrm>
        <a:prstGeom prst="chord">
          <a:avLst>
            <a:gd name="adj1" fmla="val 0"/>
            <a:gd name="adj2" fmla="val 10800000"/>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06A946-91A1-43B6-A020-B0577D6986AE}">
      <dsp:nvSpPr>
        <dsp:cNvPr id="0" name=""/>
        <dsp:cNvSpPr/>
      </dsp:nvSpPr>
      <dsp:spPr>
        <a:xfrm>
          <a:off x="3182388" y="568960"/>
          <a:ext cx="1683173" cy="2394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US" sz="1600" kern="1200" dirty="0"/>
            <a:t>-Reminders about role play</a:t>
          </a:r>
        </a:p>
        <a:p>
          <a:pPr marL="0" lvl="0" indent="0" algn="l" defTabSz="711200">
            <a:lnSpc>
              <a:spcPct val="90000"/>
            </a:lnSpc>
            <a:spcBef>
              <a:spcPct val="0"/>
            </a:spcBef>
            <a:spcAft>
              <a:spcPct val="35000"/>
            </a:spcAft>
            <a:buNone/>
          </a:pPr>
          <a:r>
            <a:rPr lang="en-US" sz="1600" kern="1200" dirty="0"/>
            <a:t>-Using the remote and what the buttons mean</a:t>
          </a:r>
        </a:p>
      </dsp:txBody>
      <dsp:txXfrm>
        <a:off x="3182388" y="568960"/>
        <a:ext cx="1683173" cy="2394373"/>
      </dsp:txXfrm>
    </dsp:sp>
    <dsp:sp modelId="{368B8E81-02D6-4049-9A09-A14EBAB2EBD0}">
      <dsp:nvSpPr>
        <dsp:cNvPr id="0" name=""/>
        <dsp:cNvSpPr/>
      </dsp:nvSpPr>
      <dsp:spPr>
        <a:xfrm>
          <a:off x="3182388" y="0"/>
          <a:ext cx="1683173" cy="56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b" anchorCtr="0">
          <a:noAutofit/>
        </a:bodyPr>
        <a:lstStyle/>
        <a:p>
          <a:pPr marL="0" lvl="0" indent="0" algn="l" defTabSz="844550">
            <a:lnSpc>
              <a:spcPct val="90000"/>
            </a:lnSpc>
            <a:spcBef>
              <a:spcPct val="0"/>
            </a:spcBef>
            <a:spcAft>
              <a:spcPct val="35000"/>
            </a:spcAft>
            <a:buNone/>
          </a:pPr>
          <a:r>
            <a:rPr lang="en-US" sz="1900" kern="1200" dirty="0"/>
            <a:t>Transition</a:t>
          </a:r>
        </a:p>
      </dsp:txBody>
      <dsp:txXfrm>
        <a:off x="3182388" y="0"/>
        <a:ext cx="1683173" cy="568960"/>
      </dsp:txXfrm>
    </dsp:sp>
    <dsp:sp modelId="{5CB7E179-ECD7-4FCB-8A03-03724B8CFCC3}">
      <dsp:nvSpPr>
        <dsp:cNvPr id="0" name=""/>
        <dsp:cNvSpPr/>
      </dsp:nvSpPr>
      <dsp:spPr>
        <a:xfrm>
          <a:off x="4984095" y="0"/>
          <a:ext cx="568960" cy="5689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CF0CF5-9F29-4248-8BD0-DA28F8F5A7E4}">
      <dsp:nvSpPr>
        <dsp:cNvPr id="0" name=""/>
        <dsp:cNvSpPr/>
      </dsp:nvSpPr>
      <dsp:spPr>
        <a:xfrm>
          <a:off x="5040991" y="56896"/>
          <a:ext cx="455168" cy="455168"/>
        </a:xfrm>
        <a:prstGeom prst="chord">
          <a:avLst>
            <a:gd name="adj1" fmla="val 19800000"/>
            <a:gd name="adj2" fmla="val 12600000"/>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ED93FC-13DE-43E1-BA94-43BB4D4C00DF}">
      <dsp:nvSpPr>
        <dsp:cNvPr id="0" name=""/>
        <dsp:cNvSpPr/>
      </dsp:nvSpPr>
      <dsp:spPr>
        <a:xfrm>
          <a:off x="5671589" y="568960"/>
          <a:ext cx="1683173" cy="2394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US" sz="1600" kern="1200" dirty="0"/>
            <a:t>-At least 2 but try to do 3 per visit</a:t>
          </a:r>
        </a:p>
        <a:p>
          <a:pPr marL="0" lvl="0" indent="0" algn="l" defTabSz="711200">
            <a:lnSpc>
              <a:spcPct val="90000"/>
            </a:lnSpc>
            <a:spcBef>
              <a:spcPct val="0"/>
            </a:spcBef>
            <a:spcAft>
              <a:spcPct val="35000"/>
            </a:spcAft>
            <a:buNone/>
          </a:pPr>
          <a:r>
            <a:rPr lang="en-US" sz="1600" kern="1200" dirty="0"/>
            <a:t>-Try to get children to figure out the ‘moral of the story’ on their own through: questioning, scaffolding, and guided questions. </a:t>
          </a:r>
        </a:p>
      </dsp:txBody>
      <dsp:txXfrm>
        <a:off x="5671589" y="568960"/>
        <a:ext cx="1683173" cy="2394373"/>
      </dsp:txXfrm>
    </dsp:sp>
    <dsp:sp modelId="{000B969E-BDE7-4086-80AA-4DA80E6DF4FE}">
      <dsp:nvSpPr>
        <dsp:cNvPr id="0" name=""/>
        <dsp:cNvSpPr/>
      </dsp:nvSpPr>
      <dsp:spPr>
        <a:xfrm>
          <a:off x="5671589" y="0"/>
          <a:ext cx="1683173" cy="56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b" anchorCtr="0">
          <a:noAutofit/>
        </a:bodyPr>
        <a:lstStyle/>
        <a:p>
          <a:pPr marL="0" lvl="0" indent="0" algn="l" defTabSz="844550">
            <a:lnSpc>
              <a:spcPct val="90000"/>
            </a:lnSpc>
            <a:spcBef>
              <a:spcPct val="0"/>
            </a:spcBef>
            <a:spcAft>
              <a:spcPct val="35000"/>
            </a:spcAft>
            <a:buNone/>
          </a:pPr>
          <a:r>
            <a:rPr lang="en-US" sz="1900" kern="1200" dirty="0"/>
            <a:t>Role Play</a:t>
          </a:r>
        </a:p>
      </dsp:txBody>
      <dsp:txXfrm>
        <a:off x="5671589" y="0"/>
        <a:ext cx="1683173" cy="568960"/>
      </dsp:txXfrm>
    </dsp:sp>
    <dsp:sp modelId="{D1AE7FDA-BDD1-4932-A0BF-D37C02F8C31D}">
      <dsp:nvSpPr>
        <dsp:cNvPr id="0" name=""/>
        <dsp:cNvSpPr/>
      </dsp:nvSpPr>
      <dsp:spPr>
        <a:xfrm>
          <a:off x="7473295" y="0"/>
          <a:ext cx="568960" cy="56896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D75A3F-FBE7-4A4E-97E3-4EEC154EC9F4}">
      <dsp:nvSpPr>
        <dsp:cNvPr id="0" name=""/>
        <dsp:cNvSpPr/>
      </dsp:nvSpPr>
      <dsp:spPr>
        <a:xfrm>
          <a:off x="7530191" y="56896"/>
          <a:ext cx="455168" cy="455168"/>
        </a:xfrm>
        <a:prstGeom prst="chord">
          <a:avLst>
            <a:gd name="adj1" fmla="val 16200000"/>
            <a:gd name="adj2" fmla="val 16200000"/>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348C4-7BC9-4CD1-B2E6-0710F3C2B223}">
      <dsp:nvSpPr>
        <dsp:cNvPr id="0" name=""/>
        <dsp:cNvSpPr/>
      </dsp:nvSpPr>
      <dsp:spPr>
        <a:xfrm>
          <a:off x="8160789" y="568960"/>
          <a:ext cx="1683173" cy="2394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US" sz="1600" kern="1200" dirty="0"/>
            <a:t>-Thank everyone</a:t>
          </a:r>
        </a:p>
        <a:p>
          <a:pPr marL="0" lvl="0" indent="0" algn="l" defTabSz="711200">
            <a:lnSpc>
              <a:spcPct val="90000"/>
            </a:lnSpc>
            <a:spcBef>
              <a:spcPct val="0"/>
            </a:spcBef>
            <a:spcAft>
              <a:spcPct val="35000"/>
            </a:spcAft>
            <a:buNone/>
          </a:pPr>
          <a:r>
            <a:rPr lang="en-US" sz="1600" kern="1200" dirty="0"/>
            <a:t>-Say the rule again</a:t>
          </a:r>
        </a:p>
        <a:p>
          <a:pPr marL="0" lvl="0" indent="0" algn="l" defTabSz="711200">
            <a:lnSpc>
              <a:spcPct val="90000"/>
            </a:lnSpc>
            <a:spcBef>
              <a:spcPct val="0"/>
            </a:spcBef>
            <a:spcAft>
              <a:spcPct val="35000"/>
            </a:spcAft>
            <a:buNone/>
          </a:pPr>
          <a:r>
            <a:rPr lang="en-US" sz="1600" kern="1200" dirty="0"/>
            <a:t>-Link it back to the fairytale by having Magpie present, especially at the end to say goodbye</a:t>
          </a:r>
        </a:p>
      </dsp:txBody>
      <dsp:txXfrm>
        <a:off x="8160789" y="568960"/>
        <a:ext cx="1683173" cy="2394373"/>
      </dsp:txXfrm>
    </dsp:sp>
    <dsp:sp modelId="{A769ADF7-03E9-4E98-9EC3-825A17465796}">
      <dsp:nvSpPr>
        <dsp:cNvPr id="0" name=""/>
        <dsp:cNvSpPr/>
      </dsp:nvSpPr>
      <dsp:spPr>
        <a:xfrm>
          <a:off x="8160789" y="0"/>
          <a:ext cx="1683173" cy="56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b" anchorCtr="0">
          <a:noAutofit/>
        </a:bodyPr>
        <a:lstStyle/>
        <a:p>
          <a:pPr marL="0" lvl="0" indent="0" algn="l" defTabSz="844550">
            <a:lnSpc>
              <a:spcPct val="90000"/>
            </a:lnSpc>
            <a:spcBef>
              <a:spcPct val="0"/>
            </a:spcBef>
            <a:spcAft>
              <a:spcPct val="35000"/>
            </a:spcAft>
            <a:buNone/>
          </a:pPr>
          <a:r>
            <a:rPr lang="en-US" sz="1900" kern="1200" dirty="0"/>
            <a:t>Conclusion</a:t>
          </a:r>
        </a:p>
      </dsp:txBody>
      <dsp:txXfrm>
        <a:off x="8160789" y="0"/>
        <a:ext cx="1683173" cy="5689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64ED4-C130-440E-A9D6-A6F242E8D8BF}">
      <dsp:nvSpPr>
        <dsp:cNvPr id="0" name=""/>
        <dsp:cNvSpPr/>
      </dsp:nvSpPr>
      <dsp:spPr>
        <a:xfrm>
          <a:off x="3289" y="900541"/>
          <a:ext cx="1978421" cy="2374106"/>
        </a:xfrm>
        <a:prstGeom prst="roundRect">
          <a:avLst>
            <a:gd name="adj" fmla="val 5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dirty="0"/>
            <a:t>PG+FL</a:t>
          </a:r>
        </a:p>
      </dsp:txBody>
      <dsp:txXfrm rot="16200000">
        <a:off x="-772252" y="1676082"/>
        <a:ext cx="1946767" cy="395684"/>
      </dsp:txXfrm>
    </dsp:sp>
    <dsp:sp modelId="{AB22CF28-7ECF-47DC-AB23-7E149F769F8C}">
      <dsp:nvSpPr>
        <dsp:cNvPr id="0" name=""/>
        <dsp:cNvSpPr/>
      </dsp:nvSpPr>
      <dsp:spPr>
        <a:xfrm>
          <a:off x="398973" y="900541"/>
          <a:ext cx="1473924" cy="2374106"/>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0302" rIns="0" bIns="0" numCol="1" spcCol="1270" anchor="t" anchorCtr="0">
          <a:noAutofit/>
        </a:bodyPr>
        <a:lstStyle/>
        <a:p>
          <a:pPr marL="0" lvl="0" indent="0" algn="l" defTabSz="1689100">
            <a:lnSpc>
              <a:spcPct val="90000"/>
            </a:lnSpc>
            <a:spcBef>
              <a:spcPct val="0"/>
            </a:spcBef>
            <a:spcAft>
              <a:spcPct val="35000"/>
            </a:spcAft>
            <a:buNone/>
          </a:pPr>
          <a:r>
            <a:rPr lang="en-US" sz="3800" kern="1200" dirty="0"/>
            <a:t>3 schools</a:t>
          </a:r>
        </a:p>
      </dsp:txBody>
      <dsp:txXfrm>
        <a:off x="398973" y="900541"/>
        <a:ext cx="1473924" cy="2374106"/>
      </dsp:txXfrm>
    </dsp:sp>
    <dsp:sp modelId="{A0B8A14C-F0C3-4021-9444-67BC6078E86F}">
      <dsp:nvSpPr>
        <dsp:cNvPr id="0" name=""/>
        <dsp:cNvSpPr/>
      </dsp:nvSpPr>
      <dsp:spPr>
        <a:xfrm>
          <a:off x="2050955" y="900541"/>
          <a:ext cx="1978421" cy="2374106"/>
        </a:xfrm>
        <a:prstGeom prst="roundRect">
          <a:avLst>
            <a:gd name="adj" fmla="val 5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dirty="0"/>
            <a:t>PG+FL+FD</a:t>
          </a:r>
        </a:p>
      </dsp:txBody>
      <dsp:txXfrm rot="16200000">
        <a:off x="1275414" y="1676082"/>
        <a:ext cx="1946767" cy="395684"/>
      </dsp:txXfrm>
    </dsp:sp>
    <dsp:sp modelId="{FD13A571-AE0F-4B04-9201-42F26BF0C2E0}">
      <dsp:nvSpPr>
        <dsp:cNvPr id="0" name=""/>
        <dsp:cNvSpPr/>
      </dsp:nvSpPr>
      <dsp:spPr>
        <a:xfrm rot="5400000">
          <a:off x="1886297" y="2788580"/>
          <a:ext cx="349100" cy="296763"/>
        </a:xfrm>
        <a:prstGeom prst="flowChartExtract">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E20768-7DE1-4FBE-A30B-4A98B00593F7}">
      <dsp:nvSpPr>
        <dsp:cNvPr id="0" name=""/>
        <dsp:cNvSpPr/>
      </dsp:nvSpPr>
      <dsp:spPr>
        <a:xfrm>
          <a:off x="2446640" y="900541"/>
          <a:ext cx="1473924" cy="2374106"/>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0302" rIns="0" bIns="0" numCol="1" spcCol="1270" anchor="t" anchorCtr="0">
          <a:noAutofit/>
        </a:bodyPr>
        <a:lstStyle/>
        <a:p>
          <a:pPr marL="0" lvl="0" indent="0" algn="l" defTabSz="1689100">
            <a:lnSpc>
              <a:spcPct val="90000"/>
            </a:lnSpc>
            <a:spcBef>
              <a:spcPct val="0"/>
            </a:spcBef>
            <a:spcAft>
              <a:spcPct val="35000"/>
            </a:spcAft>
            <a:buNone/>
          </a:pPr>
          <a:r>
            <a:rPr lang="en-US" sz="3800" kern="1200" dirty="0"/>
            <a:t>8 schools</a:t>
          </a:r>
        </a:p>
      </dsp:txBody>
      <dsp:txXfrm>
        <a:off x="2446640" y="900541"/>
        <a:ext cx="1473924" cy="2374106"/>
      </dsp:txXfrm>
    </dsp:sp>
    <dsp:sp modelId="{19594747-AD7A-4D3A-8C60-C8BAB4B692F4}">
      <dsp:nvSpPr>
        <dsp:cNvPr id="0" name=""/>
        <dsp:cNvSpPr/>
      </dsp:nvSpPr>
      <dsp:spPr>
        <a:xfrm>
          <a:off x="4098622" y="900541"/>
          <a:ext cx="1978421" cy="2374106"/>
        </a:xfrm>
        <a:prstGeom prst="roundRect">
          <a:avLst>
            <a:gd name="adj" fmla="val 5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dirty="0"/>
            <a:t>FL </a:t>
          </a:r>
          <a:r>
            <a:rPr lang="en-US" sz="1600" i="1" kern="1200" dirty="0"/>
            <a:t>or</a:t>
          </a:r>
          <a:r>
            <a:rPr lang="en-US" sz="1600" i="0" kern="1200" dirty="0"/>
            <a:t> FL+FD (non-PG)</a:t>
          </a:r>
          <a:endParaRPr lang="en-US" sz="1600" kern="1200" dirty="0"/>
        </a:p>
      </dsp:txBody>
      <dsp:txXfrm rot="16200000">
        <a:off x="3323081" y="1676082"/>
        <a:ext cx="1946767" cy="395684"/>
      </dsp:txXfrm>
    </dsp:sp>
    <dsp:sp modelId="{8DAB27D5-FDF7-4391-AAE4-FAE85B7D571D}">
      <dsp:nvSpPr>
        <dsp:cNvPr id="0" name=""/>
        <dsp:cNvSpPr/>
      </dsp:nvSpPr>
      <dsp:spPr>
        <a:xfrm rot="5400000">
          <a:off x="3933964" y="2788580"/>
          <a:ext cx="349100" cy="296763"/>
        </a:xfrm>
        <a:prstGeom prst="flowChartExtract">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CE1816-CFC0-4AE4-A799-A32977622D56}">
      <dsp:nvSpPr>
        <dsp:cNvPr id="0" name=""/>
        <dsp:cNvSpPr/>
      </dsp:nvSpPr>
      <dsp:spPr>
        <a:xfrm>
          <a:off x="4494306" y="900541"/>
          <a:ext cx="1473924" cy="2374106"/>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0302" rIns="0" bIns="0" numCol="1" spcCol="1270" anchor="t" anchorCtr="0">
          <a:noAutofit/>
        </a:bodyPr>
        <a:lstStyle/>
        <a:p>
          <a:pPr marL="0" lvl="0" indent="0" algn="l" defTabSz="1689100">
            <a:lnSpc>
              <a:spcPct val="90000"/>
            </a:lnSpc>
            <a:spcBef>
              <a:spcPct val="0"/>
            </a:spcBef>
            <a:spcAft>
              <a:spcPct val="35000"/>
            </a:spcAft>
            <a:buNone/>
          </a:pPr>
          <a:r>
            <a:rPr lang="en-US" sz="3800" kern="1200" dirty="0"/>
            <a:t>13 schools</a:t>
          </a:r>
        </a:p>
      </dsp:txBody>
      <dsp:txXfrm>
        <a:off x="4494306" y="900541"/>
        <a:ext cx="1473924" cy="2374106"/>
      </dsp:txXfrm>
    </dsp:sp>
    <dsp:sp modelId="{FBD1A59E-9890-4B51-9658-6E7E3D31A3ED}">
      <dsp:nvSpPr>
        <dsp:cNvPr id="0" name=""/>
        <dsp:cNvSpPr/>
      </dsp:nvSpPr>
      <dsp:spPr>
        <a:xfrm>
          <a:off x="6146289" y="900541"/>
          <a:ext cx="1978421" cy="2374106"/>
        </a:xfrm>
        <a:prstGeom prst="roundRect">
          <a:avLst>
            <a:gd name="adj" fmla="val 5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dirty="0"/>
            <a:t>Control</a:t>
          </a:r>
        </a:p>
      </dsp:txBody>
      <dsp:txXfrm rot="16200000">
        <a:off x="5370747" y="1676082"/>
        <a:ext cx="1946767" cy="395684"/>
      </dsp:txXfrm>
    </dsp:sp>
    <dsp:sp modelId="{266788BC-8284-4F0B-A030-B199E69C559B}">
      <dsp:nvSpPr>
        <dsp:cNvPr id="0" name=""/>
        <dsp:cNvSpPr/>
      </dsp:nvSpPr>
      <dsp:spPr>
        <a:xfrm rot="5400000">
          <a:off x="5981630" y="2788580"/>
          <a:ext cx="349100" cy="296763"/>
        </a:xfrm>
        <a:prstGeom prst="flowChartExtract">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CE3ADD-1225-4242-B3BD-BDE350A56870}">
      <dsp:nvSpPr>
        <dsp:cNvPr id="0" name=""/>
        <dsp:cNvSpPr/>
      </dsp:nvSpPr>
      <dsp:spPr>
        <a:xfrm>
          <a:off x="6541973" y="900541"/>
          <a:ext cx="1473924" cy="2374106"/>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0302" rIns="0" bIns="0" numCol="1" spcCol="1270" anchor="t" anchorCtr="0">
          <a:noAutofit/>
        </a:bodyPr>
        <a:lstStyle/>
        <a:p>
          <a:pPr marL="0" lvl="0" indent="0" algn="l" defTabSz="1689100">
            <a:lnSpc>
              <a:spcPct val="90000"/>
            </a:lnSpc>
            <a:spcBef>
              <a:spcPct val="0"/>
            </a:spcBef>
            <a:spcAft>
              <a:spcPct val="35000"/>
            </a:spcAft>
            <a:buNone/>
          </a:pPr>
          <a:r>
            <a:rPr lang="en-US" sz="3800" kern="1200" dirty="0"/>
            <a:t>5 schools</a:t>
          </a:r>
        </a:p>
      </dsp:txBody>
      <dsp:txXfrm>
        <a:off x="6541973" y="900541"/>
        <a:ext cx="1473924" cy="237410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567"/>
          </a:xfrm>
          <a:prstGeom prst="rect">
            <a:avLst/>
          </a:prstGeom>
        </p:spPr>
        <p:txBody>
          <a:bodyPr vert="horz" lIns="91440" tIns="45720" rIns="91440" bIns="45720" rtlCol="0"/>
          <a:lstStyle>
            <a:lvl1pPr algn="r">
              <a:defRPr sz="1200"/>
            </a:lvl1pPr>
          </a:lstStyle>
          <a:p>
            <a:fld id="{F7C37F29-8130-4209-B524-0BE841456569}" type="datetimeFigureOut">
              <a:rPr lang="en-US" smtClean="0"/>
              <a:t>10/11/21</a:t>
            </a:fld>
            <a:endParaRPr lang="en-US"/>
          </a:p>
        </p:txBody>
      </p:sp>
      <p:sp>
        <p:nvSpPr>
          <p:cNvPr id="4" name="Footer Placeholder 3"/>
          <p:cNvSpPr>
            <a:spLocks noGrp="1"/>
          </p:cNvSpPr>
          <p:nvPr>
            <p:ph type="ftr" sz="quarter" idx="2"/>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3566"/>
          </a:xfrm>
          <a:prstGeom prst="rect">
            <a:avLst/>
          </a:prstGeom>
        </p:spPr>
        <p:txBody>
          <a:bodyPr vert="horz" lIns="91440" tIns="45720" rIns="91440" bIns="45720" rtlCol="0" anchor="b"/>
          <a:lstStyle>
            <a:lvl1pPr algn="r">
              <a:defRPr sz="1200"/>
            </a:lvl1pPr>
          </a:lstStyle>
          <a:p>
            <a:fld id="{F1D4C804-44D4-4D07-9D98-493D01BACBBE}" type="slidenum">
              <a:rPr lang="en-US" smtClean="0"/>
              <a:t>‹#›</a:t>
            </a:fld>
            <a:endParaRPr lang="en-US"/>
          </a:p>
        </p:txBody>
      </p:sp>
    </p:spTree>
    <p:extLst>
      <p:ext uri="{BB962C8B-B14F-4D97-AF65-F5344CB8AC3E}">
        <p14:creationId xmlns:p14="http://schemas.microsoft.com/office/powerpoint/2010/main" val="41095901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10/11/21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10/11/21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10/11/21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10/11/21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10/11/21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10/11/21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10/11/21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10/11/21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10/11/21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cid:image001.gif@01C617D7.67A45BF0"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tif"/><Relationship Id="rId4" Type="http://schemas.openxmlformats.org/officeDocument/2006/relationships/image" Target="../media/image8.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cid:image001.gif@01C617D7.67A45BF0"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gi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a:t>Can a social intervention in the classroom impact obesity?</a:t>
            </a:r>
          </a:p>
        </p:txBody>
      </p:sp>
      <p:sp>
        <p:nvSpPr>
          <p:cNvPr id="3" name="Subtitle 2"/>
          <p:cNvSpPr>
            <a:spLocks noGrp="1"/>
          </p:cNvSpPr>
          <p:nvPr>
            <p:ph type="subTitle" idx="1"/>
          </p:nvPr>
        </p:nvSpPr>
        <p:spPr>
          <a:xfrm>
            <a:off x="1562793" y="5003838"/>
            <a:ext cx="9022080" cy="1679595"/>
          </a:xfrm>
        </p:spPr>
        <p:txBody>
          <a:bodyPr>
            <a:normAutofit fontScale="92500" lnSpcReduction="10000"/>
          </a:bodyPr>
          <a:lstStyle/>
          <a:p>
            <a:r>
              <a:rPr lang="en-US" sz="2400" i="1" dirty="0"/>
              <a:t>Results of a randomized controlled trial</a:t>
            </a:r>
          </a:p>
          <a:p>
            <a:endParaRPr lang="en-US" sz="1900" dirty="0"/>
          </a:p>
          <a:p>
            <a:r>
              <a:rPr lang="en-US" sz="1900" dirty="0"/>
              <a:t>Amanda W. Harrist, Julie M. Rutledge, Taren M. Swindle, Laura Hubbs-</a:t>
            </a:r>
            <a:r>
              <a:rPr lang="en-US" sz="1900" dirty="0" err="1"/>
              <a:t>tait</a:t>
            </a:r>
            <a:r>
              <a:rPr lang="en-US" sz="1900" dirty="0"/>
              <a:t>, Lenka h. </a:t>
            </a:r>
            <a:r>
              <a:rPr lang="en-US" sz="1900" dirty="0" err="1"/>
              <a:t>shriver</a:t>
            </a:r>
            <a:r>
              <a:rPr lang="en-US" sz="1900" dirty="0"/>
              <a:t>, and glade L. </a:t>
            </a:r>
            <a:r>
              <a:rPr lang="en-US" sz="1900" dirty="0" err="1"/>
              <a:t>topham</a:t>
            </a:r>
            <a:endParaRPr lang="en-US" sz="1900" dirty="0"/>
          </a:p>
        </p:txBody>
      </p:sp>
    </p:spTree>
    <p:extLst>
      <p:ext uri="{BB962C8B-B14F-4D97-AF65-F5344CB8AC3E}">
        <p14:creationId xmlns:p14="http://schemas.microsoft.com/office/powerpoint/2010/main" val="26994309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Rejection in the classroom</a:t>
            </a:r>
          </a:p>
        </p:txBody>
      </p:sp>
      <p:sp>
        <p:nvSpPr>
          <p:cNvPr id="3" name="Content Placeholder 2"/>
          <p:cNvSpPr>
            <a:spLocks noGrp="1"/>
          </p:cNvSpPr>
          <p:nvPr>
            <p:ph idx="1"/>
          </p:nvPr>
        </p:nvSpPr>
        <p:spPr>
          <a:xfrm>
            <a:off x="1251678" y="2286001"/>
            <a:ext cx="10178322" cy="4209010"/>
          </a:xfrm>
        </p:spPr>
        <p:txBody>
          <a:bodyPr>
            <a:normAutofit fontScale="92500" lnSpcReduction="10000"/>
          </a:bodyPr>
          <a:lstStyle/>
          <a:p>
            <a:r>
              <a:rPr lang="en-US" dirty="0"/>
              <a:t>Children tend to be disliked/get rejected because:</a:t>
            </a:r>
          </a:p>
          <a:p>
            <a:endParaRPr lang="en-US" dirty="0"/>
          </a:p>
          <a:p>
            <a:pPr lvl="1"/>
            <a:r>
              <a:rPr lang="en-US" dirty="0"/>
              <a:t>They are </a:t>
            </a:r>
            <a:r>
              <a:rPr lang="en-US" dirty="0">
                <a:solidFill>
                  <a:schemeClr val="accent1"/>
                </a:solidFill>
              </a:rPr>
              <a:t>aggressive</a:t>
            </a:r>
          </a:p>
          <a:p>
            <a:pPr marL="457200" lvl="1" indent="0">
              <a:buNone/>
            </a:pPr>
            <a:endParaRPr lang="en-US" dirty="0"/>
          </a:p>
          <a:p>
            <a:pPr marL="457200" lvl="1" indent="0">
              <a:buNone/>
            </a:pPr>
            <a:r>
              <a:rPr lang="en-US" dirty="0"/>
              <a:t>OR</a:t>
            </a:r>
          </a:p>
          <a:p>
            <a:pPr lvl="1"/>
            <a:endParaRPr lang="en-US" dirty="0"/>
          </a:p>
          <a:p>
            <a:pPr lvl="1"/>
            <a:r>
              <a:rPr lang="en-US" dirty="0"/>
              <a:t>They are “</a:t>
            </a:r>
            <a:r>
              <a:rPr lang="en-US" i="1" dirty="0">
                <a:solidFill>
                  <a:schemeClr val="accent1"/>
                </a:solidFill>
              </a:rPr>
              <a:t>different</a:t>
            </a:r>
            <a:r>
              <a:rPr lang="en-US" dirty="0"/>
              <a:t>”</a:t>
            </a:r>
          </a:p>
          <a:p>
            <a:pPr lvl="2"/>
            <a:endParaRPr lang="en-US" dirty="0"/>
          </a:p>
          <a:p>
            <a:pPr lvl="2"/>
            <a:r>
              <a:rPr lang="en-US" dirty="0"/>
              <a:t>Ethnic minority</a:t>
            </a:r>
          </a:p>
          <a:p>
            <a:pPr lvl="2"/>
            <a:r>
              <a:rPr lang="en-US" dirty="0"/>
              <a:t>“Funny looking”</a:t>
            </a:r>
          </a:p>
          <a:p>
            <a:pPr lvl="2"/>
            <a:r>
              <a:rPr lang="en-US" dirty="0"/>
              <a:t>Have a disability</a:t>
            </a:r>
          </a:p>
          <a:p>
            <a:pPr lvl="2"/>
            <a:r>
              <a:rPr lang="en-US" dirty="0"/>
              <a:t>Are overweight</a:t>
            </a:r>
          </a:p>
        </p:txBody>
      </p:sp>
      <p:graphicFrame>
        <p:nvGraphicFramePr>
          <p:cNvPr id="4" name="Diagram 3"/>
          <p:cNvGraphicFramePr/>
          <p:nvPr>
            <p:extLst>
              <p:ext uri="{D42A27DB-BD31-4B8C-83A1-F6EECF244321}">
                <p14:modId xmlns:p14="http://schemas.microsoft.com/office/powerpoint/2010/main" val="42144377"/>
              </p:ext>
            </p:extLst>
          </p:nvPr>
        </p:nvGraphicFramePr>
        <p:xfrm>
          <a:off x="4581236" y="3690852"/>
          <a:ext cx="6435898" cy="3411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11765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Rejection, self-esteem, health – a vicious cycle </a:t>
            </a:r>
          </a:p>
        </p:txBody>
      </p:sp>
      <p:graphicFrame>
        <p:nvGraphicFramePr>
          <p:cNvPr id="4" name="Diagram 3"/>
          <p:cNvGraphicFramePr/>
          <p:nvPr>
            <p:extLst>
              <p:ext uri="{D42A27DB-BD31-4B8C-83A1-F6EECF244321}">
                <p14:modId xmlns:p14="http://schemas.microsoft.com/office/powerpoint/2010/main" val="643876098"/>
              </p:ext>
            </p:extLst>
          </p:nvPr>
        </p:nvGraphicFramePr>
        <p:xfrm>
          <a:off x="4293062" y="1401310"/>
          <a:ext cx="6990080" cy="4733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65936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based interventions</a:t>
            </a:r>
          </a:p>
        </p:txBody>
      </p:sp>
      <p:sp>
        <p:nvSpPr>
          <p:cNvPr id="3" name="Content Placeholder 2"/>
          <p:cNvSpPr>
            <a:spLocks noGrp="1"/>
          </p:cNvSpPr>
          <p:nvPr>
            <p:ph idx="1"/>
          </p:nvPr>
        </p:nvSpPr>
        <p:spPr/>
        <p:txBody>
          <a:bodyPr/>
          <a:lstStyle/>
          <a:p>
            <a:r>
              <a:rPr lang="en-US" dirty="0"/>
              <a:t>Previous interventions have:</a:t>
            </a:r>
          </a:p>
          <a:p>
            <a:pPr lvl="1"/>
            <a:endParaRPr lang="en-US" dirty="0"/>
          </a:p>
          <a:p>
            <a:pPr lvl="1"/>
            <a:r>
              <a:rPr lang="en-US" dirty="0"/>
              <a:t>Targeted rejected children</a:t>
            </a:r>
          </a:p>
          <a:p>
            <a:pPr lvl="1"/>
            <a:endParaRPr lang="en-US" dirty="0"/>
          </a:p>
          <a:p>
            <a:pPr lvl="1"/>
            <a:r>
              <a:rPr lang="en-US" dirty="0"/>
              <a:t>Pulled them out of class and taught social skills</a:t>
            </a:r>
          </a:p>
          <a:p>
            <a:pPr lvl="1"/>
            <a:endParaRPr lang="en-US" dirty="0"/>
          </a:p>
          <a:p>
            <a:r>
              <a:rPr lang="en-US" b="1" i="1" dirty="0">
                <a:solidFill>
                  <a:schemeClr val="accent1"/>
                </a:solidFill>
              </a:rPr>
              <a:t>But what happens when they return to the same environment with the same children?</a:t>
            </a:r>
          </a:p>
          <a:p>
            <a:pPr lvl="1"/>
            <a:endParaRPr lang="en-US" dirty="0"/>
          </a:p>
        </p:txBody>
      </p:sp>
    </p:spTree>
    <p:extLst>
      <p:ext uri="{BB962C8B-B14F-4D97-AF65-F5344CB8AC3E}">
        <p14:creationId xmlns:p14="http://schemas.microsoft.com/office/powerpoint/2010/main" val="6278298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Families and schools for health</a:t>
            </a:r>
            <a:br>
              <a:rPr lang="en-US" dirty="0"/>
            </a:br>
            <a:r>
              <a:rPr lang="en-US" i="1" dirty="0">
                <a:solidFill>
                  <a:schemeClr val="accent1"/>
                </a:solidFill>
              </a:rPr>
              <a:t>peer group intervention</a:t>
            </a:r>
          </a:p>
        </p:txBody>
      </p:sp>
      <p:sp>
        <p:nvSpPr>
          <p:cNvPr id="3" name="Content Placeholder 2"/>
          <p:cNvSpPr>
            <a:spLocks noGrp="1"/>
          </p:cNvSpPr>
          <p:nvPr>
            <p:ph idx="1"/>
          </p:nvPr>
        </p:nvSpPr>
        <p:spPr/>
        <p:txBody>
          <a:bodyPr/>
          <a:lstStyle/>
          <a:p>
            <a:r>
              <a:rPr lang="en-US" dirty="0"/>
              <a:t>Focuses on creating a </a:t>
            </a:r>
            <a:r>
              <a:rPr lang="en-US" b="1" dirty="0">
                <a:solidFill>
                  <a:schemeClr val="accent1"/>
                </a:solidFill>
              </a:rPr>
              <a:t>SAFE</a:t>
            </a:r>
            <a:r>
              <a:rPr lang="en-US" dirty="0"/>
              <a:t> environment where children are </a:t>
            </a:r>
            <a:r>
              <a:rPr lang="en-US" b="1" dirty="0">
                <a:solidFill>
                  <a:schemeClr val="accent1"/>
                </a:solidFill>
              </a:rPr>
              <a:t>ACCEPTED</a:t>
            </a:r>
            <a:r>
              <a:rPr lang="en-US" dirty="0"/>
              <a:t> so they can focus on the important tasks of childhood like:</a:t>
            </a:r>
          </a:p>
          <a:p>
            <a:pPr lvl="1"/>
            <a:endParaRPr lang="en-US" dirty="0"/>
          </a:p>
          <a:p>
            <a:pPr lvl="1"/>
            <a:r>
              <a:rPr lang="en-US" dirty="0"/>
              <a:t>Play</a:t>
            </a:r>
          </a:p>
          <a:p>
            <a:pPr lvl="1"/>
            <a:r>
              <a:rPr lang="en-US" dirty="0"/>
              <a:t>Friendship</a:t>
            </a:r>
          </a:p>
          <a:p>
            <a:pPr lvl="1"/>
            <a:r>
              <a:rPr lang="en-US" dirty="0"/>
              <a:t>Learning</a:t>
            </a:r>
          </a:p>
          <a:p>
            <a:pPr lvl="1"/>
            <a:r>
              <a:rPr lang="en-US" dirty="0"/>
              <a:t>Growing</a:t>
            </a:r>
          </a:p>
          <a:p>
            <a:pPr marL="457200" lvl="1" indent="0">
              <a:buNone/>
            </a:pPr>
            <a:endParaRPr lang="en-US" dirty="0"/>
          </a:p>
          <a:p>
            <a:pPr marL="457200" lvl="1" indent="0">
              <a:buNone/>
            </a:pPr>
            <a:r>
              <a:rPr lang="en-US" dirty="0"/>
              <a:t>…by normalizing a culture of acceptance and inclusion.</a:t>
            </a:r>
          </a:p>
        </p:txBody>
      </p:sp>
      <p:sp>
        <p:nvSpPr>
          <p:cNvPr id="4" name="Cloud Callout 3"/>
          <p:cNvSpPr/>
          <p:nvPr/>
        </p:nvSpPr>
        <p:spPr>
          <a:xfrm>
            <a:off x="8323811" y="3807229"/>
            <a:ext cx="3106189" cy="216685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We have rules at school saying ‘you can’t hit’ and ‘raise your hand before you speak.’ Why not create a rule saying ‘you can’t reject?’</a:t>
            </a:r>
          </a:p>
        </p:txBody>
      </p:sp>
    </p:spTree>
    <p:extLst>
      <p:ext uri="{BB962C8B-B14F-4D97-AF65-F5344CB8AC3E}">
        <p14:creationId xmlns:p14="http://schemas.microsoft.com/office/powerpoint/2010/main" val="3069800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 overview</a:t>
            </a:r>
          </a:p>
        </p:txBody>
      </p:sp>
      <p:sp>
        <p:nvSpPr>
          <p:cNvPr id="3" name="Content Placeholder 2"/>
          <p:cNvSpPr>
            <a:spLocks noGrp="1"/>
          </p:cNvSpPr>
          <p:nvPr>
            <p:ph idx="1"/>
          </p:nvPr>
        </p:nvSpPr>
        <p:spPr>
          <a:xfrm>
            <a:off x="1251678" y="1385455"/>
            <a:ext cx="10178322" cy="5071616"/>
          </a:xfrm>
        </p:spPr>
        <p:txBody>
          <a:bodyPr>
            <a:normAutofit fontScale="92500" lnSpcReduction="10000"/>
          </a:bodyPr>
          <a:lstStyle/>
          <a:p>
            <a:r>
              <a:rPr lang="en-US" dirty="0"/>
              <a:t>29 rural schools were randomized to intervention (</a:t>
            </a:r>
            <a:r>
              <a:rPr lang="en-US" i="1" dirty="0"/>
              <a:t>n</a:t>
            </a:r>
            <a:r>
              <a:rPr lang="en-US" dirty="0"/>
              <a:t> = 599) or control (</a:t>
            </a:r>
            <a:r>
              <a:rPr lang="en-US" i="1" dirty="0"/>
              <a:t>n</a:t>
            </a:r>
            <a:r>
              <a:rPr lang="en-US" dirty="0"/>
              <a:t> = 615) conditions during the children’s 1</a:t>
            </a:r>
            <a:r>
              <a:rPr lang="en-US" baseline="30000" dirty="0"/>
              <a:t>st</a:t>
            </a:r>
            <a:r>
              <a:rPr lang="en-US" dirty="0"/>
              <a:t> grade year.</a:t>
            </a:r>
          </a:p>
          <a:p>
            <a:endParaRPr lang="en-US" dirty="0"/>
          </a:p>
          <a:p>
            <a:r>
              <a:rPr lang="en-US" dirty="0"/>
              <a:t>The sample was low-income and rural and are at an increased risk for obesity.</a:t>
            </a:r>
          </a:p>
          <a:p>
            <a:pPr lvl="1"/>
            <a:r>
              <a:rPr lang="en-US" dirty="0"/>
              <a:t>65% on free/reduced lunch</a:t>
            </a:r>
          </a:p>
          <a:p>
            <a:pPr lvl="1"/>
            <a:r>
              <a:rPr lang="en-US" dirty="0"/>
              <a:t>All but </a:t>
            </a:r>
            <a:r>
              <a:rPr lang="en-US"/>
              <a:t>2 towns </a:t>
            </a:r>
            <a:r>
              <a:rPr lang="en-US" dirty="0"/>
              <a:t>had a population of less than 10,000</a:t>
            </a:r>
          </a:p>
          <a:p>
            <a:pPr lvl="1"/>
            <a:endParaRPr lang="en-US" dirty="0"/>
          </a:p>
          <a:p>
            <a:r>
              <a:rPr lang="en-US" dirty="0"/>
              <a:t>Majority of the sample was European- or Native-American</a:t>
            </a:r>
          </a:p>
          <a:p>
            <a:endParaRPr lang="en-US" dirty="0"/>
          </a:p>
          <a:p>
            <a:r>
              <a:rPr lang="en-US" dirty="0"/>
              <a:t>Anthropometric assessments (height, weight) were conducted at school pre-test (winter of 1</a:t>
            </a:r>
            <a:r>
              <a:rPr lang="en-US" baseline="30000" dirty="0"/>
              <a:t>st</a:t>
            </a:r>
            <a:r>
              <a:rPr lang="en-US" dirty="0"/>
              <a:t> grade), post-test (end of 1</a:t>
            </a:r>
            <a:r>
              <a:rPr lang="en-US" baseline="30000" dirty="0"/>
              <a:t>st</a:t>
            </a:r>
            <a:r>
              <a:rPr lang="en-US" dirty="0"/>
              <a:t> grade), and each spring in 2</a:t>
            </a:r>
            <a:r>
              <a:rPr lang="en-US" baseline="30000" dirty="0"/>
              <a:t>nd</a:t>
            </a:r>
            <a:r>
              <a:rPr lang="en-US" dirty="0"/>
              <a:t>, 3</a:t>
            </a:r>
            <a:r>
              <a:rPr lang="en-US" baseline="30000" dirty="0"/>
              <a:t>rd</a:t>
            </a:r>
            <a:r>
              <a:rPr lang="en-US" dirty="0"/>
              <a:t>, and 4</a:t>
            </a:r>
            <a:r>
              <a:rPr lang="en-US" baseline="30000" dirty="0"/>
              <a:t>th</a:t>
            </a:r>
            <a:r>
              <a:rPr lang="en-US" dirty="0"/>
              <a:t> grades. </a:t>
            </a:r>
          </a:p>
          <a:p>
            <a:pPr lvl="1"/>
            <a:r>
              <a:rPr lang="en-US" dirty="0"/>
              <a:t>Obese (BMI ≥ 95%) = 181</a:t>
            </a:r>
          </a:p>
          <a:p>
            <a:pPr lvl="1"/>
            <a:r>
              <a:rPr lang="en-US" dirty="0"/>
              <a:t>Overweight (85% ≤ BMI &lt; 95%) = 200</a:t>
            </a:r>
          </a:p>
          <a:p>
            <a:pPr lvl="1"/>
            <a:r>
              <a:rPr lang="en-US" dirty="0"/>
              <a:t>Healthy Weight (BMI &lt; 85%) = 759</a:t>
            </a:r>
          </a:p>
        </p:txBody>
      </p:sp>
    </p:spTree>
    <p:extLst>
      <p:ext uri="{BB962C8B-B14F-4D97-AF65-F5344CB8AC3E}">
        <p14:creationId xmlns:p14="http://schemas.microsoft.com/office/powerpoint/2010/main" val="25071461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can’t say, ‘you can’t play’</a:t>
            </a:r>
          </a:p>
        </p:txBody>
      </p:sp>
      <p:sp>
        <p:nvSpPr>
          <p:cNvPr id="3" name="Content Placeholder 2"/>
          <p:cNvSpPr>
            <a:spLocks noGrp="1"/>
          </p:cNvSpPr>
          <p:nvPr>
            <p:ph idx="1"/>
          </p:nvPr>
        </p:nvSpPr>
        <p:spPr/>
        <p:txBody>
          <a:bodyPr>
            <a:normAutofit fontScale="85000" lnSpcReduction="20000"/>
          </a:bodyPr>
          <a:lstStyle/>
          <a:p>
            <a:r>
              <a:rPr lang="en-US" dirty="0"/>
              <a:t>Based on Vivian Paley’s 1992 book</a:t>
            </a:r>
          </a:p>
          <a:p>
            <a:endParaRPr lang="en-US" dirty="0"/>
          </a:p>
          <a:p>
            <a:r>
              <a:rPr lang="en-US" dirty="0">
                <a:solidFill>
                  <a:schemeClr val="accent1"/>
                </a:solidFill>
              </a:rPr>
              <a:t>5 components</a:t>
            </a:r>
            <a:r>
              <a:rPr lang="en-US" dirty="0"/>
              <a:t>:</a:t>
            </a:r>
            <a:endParaRPr lang="en-US" dirty="0">
              <a:solidFill>
                <a:schemeClr val="accent1"/>
              </a:solidFill>
            </a:endParaRPr>
          </a:p>
          <a:p>
            <a:pPr marL="457200" indent="-457200">
              <a:buFont typeface="+mj-lt"/>
              <a:buAutoNum type="arabicPeriod"/>
            </a:pPr>
            <a:r>
              <a:rPr lang="en-US" dirty="0"/>
              <a:t>Introduce the You Can’t Say, ‘You Can’t Play Rule’ to the classroom</a:t>
            </a:r>
          </a:p>
          <a:p>
            <a:pPr marL="457200" indent="-457200">
              <a:buFont typeface="+mj-lt"/>
              <a:buAutoNum type="arabicPeriod"/>
            </a:pPr>
            <a:r>
              <a:rPr lang="en-US" dirty="0"/>
              <a:t>Read </a:t>
            </a:r>
            <a:r>
              <a:rPr lang="en-US" i="1" dirty="0"/>
              <a:t>The Kingdom of Tall Pines</a:t>
            </a:r>
            <a:r>
              <a:rPr lang="en-US" dirty="0"/>
              <a:t> fairytale and lead discussions</a:t>
            </a:r>
          </a:p>
          <a:p>
            <a:pPr marL="457200" indent="-457200">
              <a:buFont typeface="+mj-lt"/>
              <a:buAutoNum type="arabicPeriod"/>
            </a:pPr>
            <a:r>
              <a:rPr lang="en-US" dirty="0"/>
              <a:t>Role play real-life scenarios and practice using the rule</a:t>
            </a:r>
          </a:p>
          <a:p>
            <a:pPr marL="457200" indent="-457200">
              <a:buFont typeface="+mj-lt"/>
              <a:buAutoNum type="arabicPeriod"/>
            </a:pPr>
            <a:r>
              <a:rPr lang="en-US" i="1" dirty="0"/>
              <a:t>Don’t Laugh At Me</a:t>
            </a:r>
          </a:p>
          <a:p>
            <a:pPr marL="457200" indent="-457200">
              <a:buFont typeface="+mj-lt"/>
              <a:buAutoNum type="arabicPeriod"/>
            </a:pPr>
            <a:r>
              <a:rPr lang="en-US" dirty="0"/>
              <a:t>Make Your Own Magpie</a:t>
            </a:r>
          </a:p>
          <a:p>
            <a:pPr marL="457200" indent="-457200">
              <a:buFont typeface="+mj-lt"/>
              <a:buAutoNum type="arabicPeriod"/>
            </a:pPr>
            <a:endParaRPr lang="en-US" dirty="0"/>
          </a:p>
          <a:p>
            <a:r>
              <a:rPr lang="en-US" dirty="0"/>
              <a:t>Peer Group Interventionists met with each 1</a:t>
            </a:r>
            <a:r>
              <a:rPr lang="en-US" baseline="30000" dirty="0"/>
              <a:t>st</a:t>
            </a:r>
            <a:r>
              <a:rPr lang="en-US" dirty="0"/>
              <a:t> grade class in each peer group school                                        (11 schools, 33 classrooms) </a:t>
            </a:r>
            <a:r>
              <a:rPr lang="en-US" i="1" dirty="0">
                <a:solidFill>
                  <a:schemeClr val="accent1"/>
                </a:solidFill>
              </a:rPr>
              <a:t>12 times</a:t>
            </a:r>
            <a:r>
              <a:rPr lang="en-US" dirty="0"/>
              <a:t>. </a:t>
            </a:r>
          </a:p>
        </p:txBody>
      </p:sp>
      <p:pic>
        <p:nvPicPr>
          <p:cNvPr id="1026" name="Picture 2" descr="cid:image001.gif@01C617D7.67A45BF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446434" y="2570625"/>
            <a:ext cx="1252926" cy="15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958" y="3688080"/>
            <a:ext cx="1523286" cy="3024496"/>
          </a:xfrm>
          <a:prstGeom prst="rect">
            <a:avLst/>
          </a:prstGeom>
        </p:spPr>
      </p:pic>
    </p:spTree>
    <p:extLst>
      <p:ext uri="{BB962C8B-B14F-4D97-AF65-F5344CB8AC3E}">
        <p14:creationId xmlns:p14="http://schemas.microsoft.com/office/powerpoint/2010/main" val="1084501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1 – introduce the rule</a:t>
            </a:r>
          </a:p>
        </p:txBody>
      </p:sp>
      <p:sp>
        <p:nvSpPr>
          <p:cNvPr id="3" name="Content Placeholder 2"/>
          <p:cNvSpPr>
            <a:spLocks noGrp="1"/>
          </p:cNvSpPr>
          <p:nvPr>
            <p:ph idx="1"/>
          </p:nvPr>
        </p:nvSpPr>
        <p:spPr>
          <a:xfrm>
            <a:off x="1251678" y="1962442"/>
            <a:ext cx="10178322" cy="4719711"/>
          </a:xfrm>
        </p:spPr>
        <p:txBody>
          <a:bodyPr>
            <a:normAutofit/>
          </a:bodyPr>
          <a:lstStyle/>
          <a:p>
            <a:r>
              <a:rPr lang="en-US" dirty="0"/>
              <a:t>After introductions, hold a discussion about rules</a:t>
            </a:r>
          </a:p>
          <a:p>
            <a:pPr lvl="1"/>
            <a:r>
              <a:rPr lang="en-US" i="1" dirty="0">
                <a:solidFill>
                  <a:schemeClr val="accent1"/>
                </a:solidFill>
              </a:rPr>
              <a:t>What are some rules you have in your class? </a:t>
            </a:r>
          </a:p>
          <a:p>
            <a:pPr lvl="1"/>
            <a:r>
              <a:rPr lang="en-US" i="1" dirty="0">
                <a:solidFill>
                  <a:schemeClr val="accent1"/>
                </a:solidFill>
              </a:rPr>
              <a:t>What kind of rules do you have at home?</a:t>
            </a:r>
          </a:p>
          <a:p>
            <a:pPr lvl="1"/>
            <a:endParaRPr lang="en-US" dirty="0"/>
          </a:p>
          <a:p>
            <a:pPr lvl="1"/>
            <a:r>
              <a:rPr lang="en-US" i="1" dirty="0">
                <a:solidFill>
                  <a:schemeClr val="accent1"/>
                </a:solidFill>
              </a:rPr>
              <a:t>Why do we have rules?</a:t>
            </a:r>
          </a:p>
          <a:p>
            <a:pPr lvl="2"/>
            <a:endParaRPr lang="en-US" dirty="0"/>
          </a:p>
          <a:p>
            <a:pPr lvl="2"/>
            <a:r>
              <a:rPr lang="en-US" dirty="0"/>
              <a:t>Leading the discussion to this key point </a:t>
            </a:r>
            <a:r>
              <a:rPr lang="en-US" dirty="0">
                <a:sym typeface="Wingdings" panose="05000000000000000000" pitchFamily="2" charset="2"/>
              </a:rPr>
              <a:t> Schools and families have rules </a:t>
            </a:r>
            <a:r>
              <a:rPr lang="en-US" dirty="0"/>
              <a:t>because they want you to be healthy and safe and </a:t>
            </a:r>
            <a:r>
              <a:rPr lang="en-US" u="sng" dirty="0"/>
              <a:t>not get hurt</a:t>
            </a:r>
            <a:r>
              <a:rPr lang="en-US" dirty="0"/>
              <a:t>.  </a:t>
            </a:r>
          </a:p>
          <a:p>
            <a:pPr lvl="2"/>
            <a:endParaRPr lang="en-US" dirty="0"/>
          </a:p>
          <a:p>
            <a:pPr lvl="2"/>
            <a:r>
              <a:rPr lang="en-US" dirty="0"/>
              <a:t>Then bring up the point, there’s another way to get hurt…</a:t>
            </a:r>
            <a:r>
              <a:rPr lang="en-US" i="1" dirty="0"/>
              <a:t>feelings. </a:t>
            </a:r>
          </a:p>
          <a:p>
            <a:pPr lvl="3"/>
            <a:r>
              <a:rPr lang="en-US" dirty="0"/>
              <a:t>Some rules, like taking turns, sharing, not calling each other names, help us get along with others. </a:t>
            </a:r>
          </a:p>
          <a:p>
            <a:pPr lvl="3"/>
            <a:r>
              <a:rPr lang="en-US" dirty="0"/>
              <a:t>One thing that really hurts is being left out – </a:t>
            </a:r>
            <a:r>
              <a:rPr lang="en-US" i="1" dirty="0">
                <a:solidFill>
                  <a:schemeClr val="accent1"/>
                </a:solidFill>
              </a:rPr>
              <a:t>have you ever been left out? </a:t>
            </a:r>
          </a:p>
          <a:p>
            <a:pPr lvl="4"/>
            <a:r>
              <a:rPr lang="en-US" b="1" dirty="0">
                <a:solidFill>
                  <a:schemeClr val="accent1"/>
                </a:solidFill>
              </a:rPr>
              <a:t>Today, we’re adding a new rule to your classroom…</a:t>
            </a:r>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23162" y="1396585"/>
            <a:ext cx="3106617" cy="22652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2999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1, cont. </a:t>
            </a:r>
          </a:p>
        </p:txBody>
      </p:sp>
      <p:sp>
        <p:nvSpPr>
          <p:cNvPr id="3" name="Content Placeholder 2"/>
          <p:cNvSpPr>
            <a:spLocks noGrp="1"/>
          </p:cNvSpPr>
          <p:nvPr>
            <p:ph idx="1"/>
          </p:nvPr>
        </p:nvSpPr>
        <p:spPr/>
        <p:txBody>
          <a:bodyPr/>
          <a:lstStyle/>
          <a:p>
            <a:r>
              <a:rPr lang="en-US" b="1" dirty="0">
                <a:solidFill>
                  <a:schemeClr val="accent1"/>
                </a:solidFill>
              </a:rPr>
              <a:t>Introduction of Magpie</a:t>
            </a:r>
          </a:p>
          <a:p>
            <a:endParaRPr lang="en-US" dirty="0"/>
          </a:p>
          <a:p>
            <a:r>
              <a:rPr lang="en-US" dirty="0"/>
              <a:t>Magpie is a new friend who is going to help us learn about the rule. </a:t>
            </a:r>
          </a:p>
          <a:p>
            <a:endParaRPr lang="en-US" dirty="0"/>
          </a:p>
          <a:p>
            <a:r>
              <a:rPr lang="en-US" dirty="0"/>
              <a:t>Magpie tells the class he is from </a:t>
            </a:r>
            <a:r>
              <a:rPr lang="en-US" i="1" dirty="0"/>
              <a:t>The Kingdom of Tall Pines</a:t>
            </a:r>
            <a:endParaRPr lang="en-US" dirty="0"/>
          </a:p>
          <a:p>
            <a:pPr lvl="1"/>
            <a:endParaRPr lang="en-US" dirty="0"/>
          </a:p>
          <a:p>
            <a:pPr lvl="1"/>
            <a:r>
              <a:rPr lang="en-US" dirty="0"/>
              <a:t>Tell the class that we’re going to read a story about Magpie’s adventures in the Kingdom of Tall Pines over the next few weeks when we come back. </a:t>
            </a:r>
          </a:p>
          <a:p>
            <a:endParaRPr lang="en-US"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0754" y="-66657"/>
            <a:ext cx="4170025" cy="3566469"/>
          </a:xfrm>
          <a:prstGeom prst="rect">
            <a:avLst/>
          </a:prstGeom>
        </p:spPr>
      </p:pic>
    </p:spTree>
    <p:extLst>
      <p:ext uri="{BB962C8B-B14F-4D97-AF65-F5344CB8AC3E}">
        <p14:creationId xmlns:p14="http://schemas.microsoft.com/office/powerpoint/2010/main" val="3461798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2 – fairytale and discussions </a:t>
            </a:r>
          </a:p>
        </p:txBody>
      </p:sp>
      <p:sp>
        <p:nvSpPr>
          <p:cNvPr id="3" name="Content Placeholder 2"/>
          <p:cNvSpPr>
            <a:spLocks noGrp="1"/>
          </p:cNvSpPr>
          <p:nvPr>
            <p:ph idx="1"/>
          </p:nvPr>
        </p:nvSpPr>
        <p:spPr>
          <a:xfrm>
            <a:off x="1251678" y="1956262"/>
            <a:ext cx="10178322" cy="4677293"/>
          </a:xfrm>
        </p:spPr>
        <p:txBody>
          <a:bodyPr>
            <a:normAutofit fontScale="77500" lnSpcReduction="20000"/>
          </a:bodyPr>
          <a:lstStyle/>
          <a:p>
            <a:r>
              <a:rPr lang="en-US" dirty="0"/>
              <a:t>5 sessions devoted to reading segments of </a:t>
            </a:r>
            <a:r>
              <a:rPr lang="en-US" i="1" dirty="0"/>
              <a:t>The Kingdom of Tall Pines</a:t>
            </a:r>
            <a:r>
              <a:rPr lang="en-US" dirty="0"/>
              <a:t> and leading group discussions about the story and how the story relates to our new classroom rule – YCSYCP</a:t>
            </a:r>
          </a:p>
          <a:p>
            <a:endParaRPr lang="en-US" dirty="0"/>
          </a:p>
          <a:p>
            <a:pPr lvl="0"/>
            <a:r>
              <a:rPr lang="en-US" b="1" dirty="0">
                <a:solidFill>
                  <a:schemeClr val="accent1"/>
                </a:solidFill>
              </a:rPr>
              <a:t>DISCUSSION QUESTIONS:</a:t>
            </a:r>
          </a:p>
          <a:p>
            <a:pPr lvl="1"/>
            <a:r>
              <a:rPr lang="en-US" dirty="0"/>
              <a:t>Why did the tiny orange flower people need Annabella and Magpie’s help</a:t>
            </a:r>
            <a:r>
              <a:rPr lang="en-US" i="1" dirty="0"/>
              <a:t>? </a:t>
            </a:r>
            <a:r>
              <a:rPr lang="en-US" dirty="0"/>
              <a:t>[A golden eagle stole their baby, Prince Orange Flower.]</a:t>
            </a:r>
          </a:p>
          <a:p>
            <a:pPr lvl="1"/>
            <a:r>
              <a:rPr lang="en-US" dirty="0"/>
              <a:t>How did Magpie trick the eagle? [Uncle </a:t>
            </a:r>
            <a:r>
              <a:rPr lang="en-US" dirty="0" err="1"/>
              <a:t>Orangerio</a:t>
            </a:r>
            <a:r>
              <a:rPr lang="en-US" dirty="0"/>
              <a:t> flew on his back and hid in the nest; Magpie imitated the eagle’s sound and distracted him.]</a:t>
            </a:r>
          </a:p>
          <a:p>
            <a:pPr lvl="1"/>
            <a:r>
              <a:rPr lang="en-US" dirty="0"/>
              <a:t>What was Magpie’s special talent?</a:t>
            </a:r>
            <a:r>
              <a:rPr lang="en-US" i="1" dirty="0"/>
              <a:t> </a:t>
            </a:r>
            <a:r>
              <a:rPr lang="en-US" dirty="0"/>
              <a:t>[imitation]</a:t>
            </a:r>
          </a:p>
          <a:p>
            <a:pPr lvl="1"/>
            <a:r>
              <a:rPr lang="en-US" dirty="0"/>
              <a:t>What was Uncle </a:t>
            </a:r>
            <a:r>
              <a:rPr lang="en-US" dirty="0" err="1"/>
              <a:t>Orangerio’s</a:t>
            </a:r>
            <a:r>
              <a:rPr lang="en-US" dirty="0"/>
              <a:t> special talent? [being small]</a:t>
            </a:r>
          </a:p>
          <a:p>
            <a:endParaRPr lang="en-US" dirty="0"/>
          </a:p>
          <a:p>
            <a:r>
              <a:rPr lang="en-US" b="1" dirty="0">
                <a:solidFill>
                  <a:schemeClr val="accent1"/>
                </a:solidFill>
              </a:rPr>
              <a:t>LINK TO YCSYCP RULE:</a:t>
            </a:r>
          </a:p>
          <a:p>
            <a:pPr lvl="1"/>
            <a:r>
              <a:rPr lang="en-US" dirty="0"/>
              <a:t>Magpie and the flower people helped each others.  That’s what friends do for each other, isn’t it? Remember our rule, You can’t say, ‘You can’t play’?  We want you to have that rule in your class because when people play together, they can be friends and help each other like Magpie and Uncle </a:t>
            </a:r>
            <a:r>
              <a:rPr lang="en-US" dirty="0" err="1"/>
              <a:t>Orangerio</a:t>
            </a:r>
            <a:r>
              <a:rPr lang="en-US" dirty="0"/>
              <a:t> did. </a:t>
            </a:r>
          </a:p>
          <a:p>
            <a:pPr lvl="1"/>
            <a:endParaRPr lang="en-US" dirty="0"/>
          </a:p>
          <a:p>
            <a:r>
              <a:rPr lang="en-US" dirty="0"/>
              <a:t>Always end by asking about use of the rule in the classroom since the last time we were there.</a:t>
            </a:r>
          </a:p>
        </p:txBody>
      </p:sp>
    </p:spTree>
    <p:extLst>
      <p:ext uri="{BB962C8B-B14F-4D97-AF65-F5344CB8AC3E}">
        <p14:creationId xmlns:p14="http://schemas.microsoft.com/office/powerpoint/2010/main" val="3186696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086" y="0"/>
            <a:ext cx="6974428" cy="295681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 y="2956560"/>
            <a:ext cx="6028944" cy="39014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8944" y="-509847"/>
            <a:ext cx="6163056" cy="398678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8944" y="2956560"/>
            <a:ext cx="6430773" cy="4159966"/>
          </a:xfrm>
          <a:prstGeom prst="rect">
            <a:avLst/>
          </a:prstGeom>
        </p:spPr>
      </p:pic>
    </p:spTree>
    <p:extLst>
      <p:ext uri="{BB962C8B-B14F-4D97-AF65-F5344CB8AC3E}">
        <p14:creationId xmlns:p14="http://schemas.microsoft.com/office/powerpoint/2010/main" val="2754713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21C45-935B-DF47-A46E-A4B065D0AD2A}"/>
              </a:ext>
            </a:extLst>
          </p:cNvPr>
          <p:cNvSpPr>
            <a:spLocks noGrp="1"/>
          </p:cNvSpPr>
          <p:nvPr>
            <p:ph type="title"/>
          </p:nvPr>
        </p:nvSpPr>
        <p:spPr/>
        <p:txBody>
          <a:bodyPr/>
          <a:lstStyle/>
          <a:p>
            <a:r>
              <a:rPr lang="en-US" dirty="0"/>
              <a:t>How to </a:t>
            </a:r>
            <a:r>
              <a:rPr lang="en-US" dirty="0" err="1"/>
              <a:t>CitE</a:t>
            </a:r>
            <a:endParaRPr lang="en-US" dirty="0"/>
          </a:p>
        </p:txBody>
      </p:sp>
      <p:sp>
        <p:nvSpPr>
          <p:cNvPr id="3" name="Content Placeholder 2">
            <a:extLst>
              <a:ext uri="{FF2B5EF4-FFF2-40B4-BE49-F238E27FC236}">
                <a16:creationId xmlns:a16="http://schemas.microsoft.com/office/drawing/2014/main" id="{4A5C9E87-A028-A448-BAC4-0DFE04C52CFC}"/>
              </a:ext>
            </a:extLst>
          </p:cNvPr>
          <p:cNvSpPr>
            <a:spLocks noGrp="1"/>
          </p:cNvSpPr>
          <p:nvPr>
            <p:ph idx="1"/>
          </p:nvPr>
        </p:nvSpPr>
        <p:spPr/>
        <p:txBody>
          <a:bodyPr/>
          <a:lstStyle/>
          <a:p>
            <a:pPr marL="460375" indent="-460375">
              <a:buNone/>
            </a:pPr>
            <a:r>
              <a:rPr lang="en-US" sz="2400" dirty="0"/>
              <a:t>Harrist,  A. W., Rutledge,  J., Hubbs-Tait, L., Shriver, L., Swindle, T., &amp; Topham, G. (2017,  April). </a:t>
            </a:r>
            <a:r>
              <a:rPr lang="en-US" sz="2400" i="1" dirty="0"/>
              <a:t>The peer experiences of severely obese, obese, and overweight school children</a:t>
            </a:r>
            <a:r>
              <a:rPr lang="en-US" sz="2400" dirty="0"/>
              <a:t>. In M. Bookhout (chair) and M. Prinstein (discussant), </a:t>
            </a:r>
            <a:r>
              <a:rPr lang="en-US" sz="2400" i="1" dirty="0"/>
              <a:t>The positive and negative roles of peer relations in childhood obesity. </a:t>
            </a:r>
            <a:r>
              <a:rPr lang="en-US" sz="2400" dirty="0"/>
              <a:t>Paper presented in symposium at the biennial meeting of the Society for Research in Child Development, Austin, TX, United States.</a:t>
            </a:r>
          </a:p>
          <a:p>
            <a:endParaRPr lang="en-US" dirty="0"/>
          </a:p>
        </p:txBody>
      </p:sp>
    </p:spTree>
    <p:extLst>
      <p:ext uri="{BB962C8B-B14F-4D97-AF65-F5344CB8AC3E}">
        <p14:creationId xmlns:p14="http://schemas.microsoft.com/office/powerpoint/2010/main" val="1969413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3 – role play and rule practice</a:t>
            </a:r>
          </a:p>
        </p:txBody>
      </p:sp>
      <p:sp>
        <p:nvSpPr>
          <p:cNvPr id="3" name="Content Placeholder 2"/>
          <p:cNvSpPr>
            <a:spLocks noGrp="1"/>
          </p:cNvSpPr>
          <p:nvPr>
            <p:ph idx="1"/>
          </p:nvPr>
        </p:nvSpPr>
        <p:spPr>
          <a:xfrm>
            <a:off x="1251678" y="2103120"/>
            <a:ext cx="10178322" cy="3593591"/>
          </a:xfrm>
        </p:spPr>
        <p:txBody>
          <a:bodyPr/>
          <a:lstStyle/>
          <a:p>
            <a:r>
              <a:rPr lang="en-US" dirty="0"/>
              <a:t>Each visit included 4 segments:</a:t>
            </a:r>
          </a:p>
          <a:p>
            <a:pPr lvl="1"/>
            <a:endParaRPr lang="en-US" dirty="0"/>
          </a:p>
        </p:txBody>
      </p:sp>
      <p:graphicFrame>
        <p:nvGraphicFramePr>
          <p:cNvPr id="5" name="Diagram 4"/>
          <p:cNvGraphicFramePr/>
          <p:nvPr>
            <p:extLst>
              <p:ext uri="{D42A27DB-BD31-4B8C-83A1-F6EECF244321}">
                <p14:modId xmlns:p14="http://schemas.microsoft.com/office/powerpoint/2010/main" val="770534810"/>
              </p:ext>
            </p:extLst>
          </p:nvPr>
        </p:nvGraphicFramePr>
        <p:xfrm>
          <a:off x="1372523" y="2797847"/>
          <a:ext cx="984965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4446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326840"/>
          </a:xfrm>
        </p:spPr>
        <p:txBody>
          <a:bodyPr/>
          <a:lstStyle/>
          <a:p>
            <a:r>
              <a:rPr lang="en-US" dirty="0"/>
              <a:t>Component 4 – don’t laugh at me</a:t>
            </a:r>
          </a:p>
        </p:txBody>
      </p:sp>
      <p:sp>
        <p:nvSpPr>
          <p:cNvPr id="3" name="Content Placeholder 2"/>
          <p:cNvSpPr>
            <a:spLocks noGrp="1"/>
          </p:cNvSpPr>
          <p:nvPr>
            <p:ph idx="1"/>
          </p:nvPr>
        </p:nvSpPr>
        <p:spPr>
          <a:xfrm>
            <a:off x="1251678" y="1259058"/>
            <a:ext cx="10178322" cy="5423095"/>
          </a:xfrm>
        </p:spPr>
        <p:txBody>
          <a:bodyPr>
            <a:normAutofit fontScale="92500" lnSpcReduction="10000"/>
          </a:bodyPr>
          <a:lstStyle/>
          <a:p>
            <a:r>
              <a:rPr lang="en-US" dirty="0"/>
              <a:t>Troubleshoot YCSYCP rule</a:t>
            </a:r>
          </a:p>
          <a:p>
            <a:endParaRPr lang="en-US" dirty="0"/>
          </a:p>
          <a:p>
            <a:r>
              <a:rPr lang="en-US" dirty="0"/>
              <a:t>Listen to the song (CD) while showing the book</a:t>
            </a:r>
          </a:p>
          <a:p>
            <a:endParaRPr lang="en-US" dirty="0"/>
          </a:p>
          <a:p>
            <a:r>
              <a:rPr lang="en-US" dirty="0"/>
              <a:t>Play it again and ask them to think about YCSYCP </a:t>
            </a:r>
          </a:p>
          <a:p>
            <a:endParaRPr lang="en-US" dirty="0"/>
          </a:p>
          <a:p>
            <a:r>
              <a:rPr lang="en-US" dirty="0"/>
              <a:t>Guided discussion about the characters from the book</a:t>
            </a:r>
          </a:p>
          <a:p>
            <a:pPr lvl="1"/>
            <a:r>
              <a:rPr lang="en-US" dirty="0"/>
              <a:t>Who had the saddest story?</a:t>
            </a:r>
          </a:p>
          <a:p>
            <a:pPr lvl="1"/>
            <a:r>
              <a:rPr lang="en-US" dirty="0"/>
              <a:t>Why were the children in the book being laughed at?</a:t>
            </a:r>
          </a:p>
          <a:p>
            <a:endParaRPr lang="en-US" dirty="0"/>
          </a:p>
          <a:p>
            <a:r>
              <a:rPr lang="en-US" dirty="0"/>
              <a:t>Linking it to our program: </a:t>
            </a:r>
            <a:r>
              <a:rPr lang="en-US" b="1" i="1" dirty="0">
                <a:solidFill>
                  <a:schemeClr val="accent1"/>
                </a:solidFill>
              </a:rPr>
              <a:t>What does this have to do with our You Can’t Say, ‘You Can’t Play’ rule?</a:t>
            </a:r>
          </a:p>
          <a:p>
            <a:pPr lvl="1"/>
            <a:r>
              <a:rPr lang="en-US" dirty="0"/>
              <a:t>YCSYCP means giving everybody a chance; if you laugh at somebody, you’re probably not playing with them or giving them a chance; if you laugh at somebody because of how they look, you’re not being fair, and the rule is about being fair.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9424" y="1485396"/>
            <a:ext cx="3398780" cy="26296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7190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5 – make your own magpie</a:t>
            </a:r>
          </a:p>
        </p:txBody>
      </p:sp>
      <p:sp>
        <p:nvSpPr>
          <p:cNvPr id="3" name="Content Placeholder 2"/>
          <p:cNvSpPr>
            <a:spLocks noGrp="1"/>
          </p:cNvSpPr>
          <p:nvPr>
            <p:ph idx="1"/>
          </p:nvPr>
        </p:nvSpPr>
        <p:spPr/>
        <p:txBody>
          <a:bodyPr/>
          <a:lstStyle/>
          <a:p>
            <a:r>
              <a:rPr lang="en-US" dirty="0"/>
              <a:t>Fun art activity that lets the children take home their own </a:t>
            </a:r>
            <a:r>
              <a:rPr lang="en-US" b="1" i="1" dirty="0">
                <a:solidFill>
                  <a:schemeClr val="accent1"/>
                </a:solidFill>
              </a:rPr>
              <a:t>reminder of the program.</a:t>
            </a:r>
          </a:p>
        </p:txBody>
      </p:sp>
      <p:pic>
        <p:nvPicPr>
          <p:cNvPr id="5122" name="Picture 2" descr="cid:image001.gif@01C617D7.67A45BF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226531" y="3946986"/>
            <a:ext cx="1331364" cy="164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auto">
          <a:xfrm>
            <a:off x="8779184" y="3251488"/>
            <a:ext cx="1132184" cy="1057275"/>
          </a:xfrm>
          <a:prstGeom prst="wedgeEllipseCallout">
            <a:avLst>
              <a:gd name="adj1" fmla="val -63875"/>
              <a:gd name="adj2" fmla="val 2722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a:ln>
                  <a:noFill/>
                </a:ln>
                <a:solidFill>
                  <a:schemeClr val="tx1"/>
                </a:solidFill>
                <a:effectLst/>
                <a:latin typeface="Comic Sans MS" panose="030F0702030302020204" pitchFamily="66" charset="0"/>
              </a:rPr>
              <a:t>Bye-Bye!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114009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 evaluation</a:t>
            </a:r>
          </a:p>
        </p:txBody>
      </p:sp>
      <p:sp>
        <p:nvSpPr>
          <p:cNvPr id="3" name="Content Placeholder 2"/>
          <p:cNvSpPr>
            <a:spLocks noGrp="1"/>
          </p:cNvSpPr>
          <p:nvPr>
            <p:ph idx="1"/>
          </p:nvPr>
        </p:nvSpPr>
        <p:spPr>
          <a:xfrm>
            <a:off x="1251678" y="1301264"/>
            <a:ext cx="10178322" cy="3593591"/>
          </a:xfrm>
        </p:spPr>
        <p:txBody>
          <a:bodyPr/>
          <a:lstStyle/>
          <a:p>
            <a:r>
              <a:rPr lang="en-US" dirty="0"/>
              <a:t>Focus on linking intervention to children’s health status as measured through BMI</a:t>
            </a:r>
          </a:p>
          <a:p>
            <a:endParaRPr lang="en-US" dirty="0"/>
          </a:p>
          <a:p>
            <a:r>
              <a:rPr lang="en-US" dirty="0"/>
              <a:t>In addition to the Peer Group (PG) Intervention, the overall program had two family-based interventions both of which had 12 sessions that were 90 minute psychoeducation groups. </a:t>
            </a:r>
          </a:p>
          <a:p>
            <a:pPr lvl="1"/>
            <a:r>
              <a:rPr lang="en-US" dirty="0"/>
              <a:t>The Family Lifestyle (FL) Intervention focused on </a:t>
            </a:r>
            <a:r>
              <a:rPr lang="en-US"/>
              <a:t>healthy eating.</a:t>
            </a:r>
            <a:endParaRPr lang="en-US" dirty="0"/>
          </a:p>
          <a:p>
            <a:pPr lvl="1"/>
            <a:r>
              <a:rPr lang="en-US" dirty="0"/>
              <a:t>The Family Dynamics (FD) Intervention focused on family socioemotional issues. </a:t>
            </a:r>
          </a:p>
          <a:p>
            <a:endParaRPr lang="en-US" dirty="0"/>
          </a:p>
          <a:p>
            <a:endParaRPr lang="en-US" dirty="0"/>
          </a:p>
        </p:txBody>
      </p:sp>
      <p:graphicFrame>
        <p:nvGraphicFramePr>
          <p:cNvPr id="4" name="Diagram 3"/>
          <p:cNvGraphicFramePr/>
          <p:nvPr>
            <p:extLst>
              <p:ext uri="{D42A27DB-BD31-4B8C-83A1-F6EECF244321}">
                <p14:modId xmlns:p14="http://schemas.microsoft.com/office/powerpoint/2010/main" val="3898260792"/>
              </p:ext>
            </p:extLst>
          </p:nvPr>
        </p:nvGraphicFramePr>
        <p:xfrm>
          <a:off x="2220741" y="2865941"/>
          <a:ext cx="8128000" cy="4175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399735" y="6133513"/>
            <a:ext cx="9770013" cy="646331"/>
          </a:xfrm>
          <a:prstGeom prst="rect">
            <a:avLst/>
          </a:prstGeom>
          <a:noFill/>
        </p:spPr>
        <p:txBody>
          <a:bodyPr wrap="square" rtlCol="0">
            <a:spAutoFit/>
          </a:bodyPr>
          <a:lstStyle/>
          <a:p>
            <a:pPr algn="ctr"/>
            <a:r>
              <a:rPr lang="en-US" dirty="0"/>
              <a:t>Randomized-Controlled-Trial Design with stratification based on community size, school size, and proportion of children in free or reduced-price lunch programs. </a:t>
            </a:r>
          </a:p>
        </p:txBody>
      </p:sp>
    </p:spTree>
    <p:extLst>
      <p:ext uri="{BB962C8B-B14F-4D97-AF65-F5344CB8AC3E}">
        <p14:creationId xmlns:p14="http://schemas.microsoft.com/office/powerpoint/2010/main" val="4027565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sz="half" idx="1"/>
          </p:nvPr>
        </p:nvSpPr>
        <p:spPr>
          <a:xfrm>
            <a:off x="1257300" y="1350498"/>
            <a:ext cx="4800600" cy="4555002"/>
          </a:xfrm>
        </p:spPr>
        <p:txBody>
          <a:bodyPr>
            <a:normAutofit/>
          </a:bodyPr>
          <a:lstStyle/>
          <a:p>
            <a:r>
              <a:rPr lang="en-US" dirty="0"/>
              <a:t>BMI-change scores (difference from pre-test) were computed per wave.</a:t>
            </a:r>
          </a:p>
          <a:p>
            <a:r>
              <a:rPr lang="en-US" dirty="0"/>
              <a:t>Four 2(PG, yes/no) x 4 (weight status) ANOVAs were computed (BMI-change = DV)</a:t>
            </a:r>
          </a:p>
          <a:p>
            <a:endParaRPr lang="en-US" dirty="0"/>
          </a:p>
          <a:p>
            <a:r>
              <a:rPr lang="en-US" dirty="0"/>
              <a:t>At post-test, effects of PG, weight status, and their interaction were significant. </a:t>
            </a:r>
          </a:p>
          <a:p>
            <a:pPr lvl="1"/>
            <a:r>
              <a:rPr lang="en-US" i="1" dirty="0"/>
              <a:t>F</a:t>
            </a:r>
            <a:r>
              <a:rPr lang="en-US" i="1" baseline="-25000" dirty="0"/>
              <a:t>PG</a:t>
            </a:r>
            <a:r>
              <a:rPr lang="en-US" dirty="0"/>
              <a:t>(1, 1068) = 6.50, </a:t>
            </a:r>
            <a:r>
              <a:rPr lang="en-US" i="1" dirty="0"/>
              <a:t>p</a:t>
            </a:r>
            <a:r>
              <a:rPr lang="en-US" dirty="0"/>
              <a:t> = .01; </a:t>
            </a:r>
          </a:p>
          <a:p>
            <a:pPr lvl="1"/>
            <a:r>
              <a:rPr lang="en-US" i="1" dirty="0" err="1"/>
              <a:t>F</a:t>
            </a:r>
            <a:r>
              <a:rPr lang="en-US" i="1" baseline="-25000" dirty="0" err="1"/>
              <a:t>weight</a:t>
            </a:r>
            <a:r>
              <a:rPr lang="en-US" dirty="0"/>
              <a:t>(3, 1068) = 6.95, </a:t>
            </a:r>
            <a:r>
              <a:rPr lang="en-US" i="1" dirty="0"/>
              <a:t>p</a:t>
            </a:r>
            <a:r>
              <a:rPr lang="en-US" dirty="0"/>
              <a:t> &lt;.001; </a:t>
            </a:r>
          </a:p>
          <a:p>
            <a:pPr lvl="1"/>
            <a:r>
              <a:rPr lang="en-US" i="1" dirty="0" err="1"/>
              <a:t>F</a:t>
            </a:r>
            <a:r>
              <a:rPr lang="en-US" i="1" baseline="-25000" dirty="0" err="1"/>
              <a:t>PGxWeight</a:t>
            </a:r>
            <a:r>
              <a:rPr lang="en-US" dirty="0"/>
              <a:t>(3, 1068) = 5.80, </a:t>
            </a:r>
            <a:r>
              <a:rPr lang="en-US" i="1" dirty="0"/>
              <a:t>p</a:t>
            </a:r>
            <a:r>
              <a:rPr lang="en-US" dirty="0"/>
              <a:t> = .001.</a:t>
            </a:r>
          </a:p>
        </p:txBody>
      </p:sp>
      <p:grpSp>
        <p:nvGrpSpPr>
          <p:cNvPr id="5" name="Group 4"/>
          <p:cNvGrpSpPr/>
          <p:nvPr/>
        </p:nvGrpSpPr>
        <p:grpSpPr>
          <a:xfrm>
            <a:off x="7034798" y="232116"/>
            <a:ext cx="4015374" cy="5336022"/>
            <a:chOff x="0" y="0"/>
            <a:chExt cx="9007032" cy="9629818"/>
          </a:xfrm>
        </p:grpSpPr>
        <p:pic>
          <p:nvPicPr>
            <p:cNvPr id="6" name="Picture 5" descr="F94BBF7D-88FF-447E-A415-BCDEB457AA2A"/>
            <p:cNvPicPr>
              <a:picLocks noChangeAspect="1" noChangeArrowheads="1"/>
            </p:cNvPicPr>
            <p:nvPr/>
          </p:nvPicPr>
          <p:blipFill rotWithShape="1">
            <a:blip r:embed="rId2">
              <a:extLst>
                <a:ext uri="{28A0092B-C50C-407E-A947-70E740481C1C}">
                  <a14:useLocalDpi xmlns:a14="http://schemas.microsoft.com/office/drawing/2010/main" val="0"/>
                </a:ext>
              </a:extLst>
            </a:blip>
            <a:srcRect l="6139" t="6836" r="25001" b="1318"/>
            <a:stretch/>
          </p:blipFill>
          <p:spPr bwMode="auto">
            <a:xfrm>
              <a:off x="0" y="0"/>
              <a:ext cx="9007032" cy="962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94BBF7D-88FF-447E-A415-BCDEB457AA2A"/>
            <p:cNvPicPr>
              <a:picLocks noChangeAspect="1" noChangeArrowheads="1"/>
            </p:cNvPicPr>
            <p:nvPr/>
          </p:nvPicPr>
          <p:blipFill rotWithShape="1">
            <a:blip r:embed="rId2">
              <a:extLst>
                <a:ext uri="{28A0092B-C50C-407E-A947-70E740481C1C}">
                  <a14:useLocalDpi xmlns:a14="http://schemas.microsoft.com/office/drawing/2010/main" val="0"/>
                </a:ext>
              </a:extLst>
            </a:blip>
            <a:srcRect l="75517" t="14319" b="73629"/>
            <a:stretch/>
          </p:blipFill>
          <p:spPr bwMode="auto">
            <a:xfrm>
              <a:off x="5929751" y="179356"/>
              <a:ext cx="2667000" cy="105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7034798" y="5565207"/>
            <a:ext cx="4015374" cy="1169551"/>
          </a:xfrm>
          <a:prstGeom prst="rect">
            <a:avLst/>
          </a:prstGeom>
          <a:noFill/>
        </p:spPr>
        <p:txBody>
          <a:bodyPr wrap="square" rtlCol="0">
            <a:spAutoFit/>
          </a:bodyPr>
          <a:lstStyle/>
          <a:p>
            <a:pPr algn="ctr"/>
            <a:r>
              <a:rPr lang="en-US" sz="1400" dirty="0"/>
              <a:t>Interaction of Pre-Test Weight (BMI-for-age) and PG Status (1=PG Intervention occurred, 0 = PG Intervention did not occur) at 1</a:t>
            </a:r>
            <a:r>
              <a:rPr lang="en-US" sz="1400" baseline="30000" dirty="0"/>
              <a:t>st</a:t>
            </a:r>
            <a:r>
              <a:rPr lang="en-US" sz="1400" dirty="0"/>
              <a:t> Grade Post Tests, with Change-in-BMI as Outcome Variable. Estimated marginal means are graphed.</a:t>
            </a:r>
          </a:p>
        </p:txBody>
      </p:sp>
    </p:spTree>
    <p:extLst>
      <p:ext uri="{BB962C8B-B14F-4D97-AF65-F5344CB8AC3E}">
        <p14:creationId xmlns:p14="http://schemas.microsoft.com/office/powerpoint/2010/main" val="954836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 </a:t>
            </a:r>
            <a:br>
              <a:rPr lang="en-US" dirty="0"/>
            </a:br>
            <a:r>
              <a:rPr lang="en-US" dirty="0"/>
              <a:t>longitudinal</a:t>
            </a:r>
          </a:p>
        </p:txBody>
      </p:sp>
      <p:sp>
        <p:nvSpPr>
          <p:cNvPr id="3" name="Content Placeholder 2"/>
          <p:cNvSpPr>
            <a:spLocks noGrp="1"/>
          </p:cNvSpPr>
          <p:nvPr>
            <p:ph sz="half" idx="1"/>
          </p:nvPr>
        </p:nvSpPr>
        <p:spPr/>
        <p:txBody>
          <a:bodyPr/>
          <a:lstStyle/>
          <a:p>
            <a:r>
              <a:rPr lang="en-US" dirty="0"/>
              <a:t>Findings were sustained at both 2</a:t>
            </a:r>
            <a:r>
              <a:rPr lang="en-US" baseline="30000" dirty="0"/>
              <a:t>nd</a:t>
            </a:r>
            <a:r>
              <a:rPr lang="en-US" dirty="0"/>
              <a:t> (see figure):</a:t>
            </a:r>
          </a:p>
          <a:p>
            <a:r>
              <a:rPr lang="en-US" i="1" dirty="0"/>
              <a:t>F</a:t>
            </a:r>
            <a:r>
              <a:rPr lang="en-US" i="1" baseline="-25000" dirty="0"/>
              <a:t>PG</a:t>
            </a:r>
            <a:r>
              <a:rPr lang="en-US" dirty="0"/>
              <a:t>(1, 936) = 17.00, </a:t>
            </a:r>
            <a:r>
              <a:rPr lang="en-US" i="1" dirty="0"/>
              <a:t>p</a:t>
            </a:r>
            <a:r>
              <a:rPr lang="en-US" dirty="0"/>
              <a:t> &lt;.001; </a:t>
            </a:r>
          </a:p>
          <a:p>
            <a:r>
              <a:rPr lang="en-US" i="1" dirty="0" err="1"/>
              <a:t>F</a:t>
            </a:r>
            <a:r>
              <a:rPr lang="en-US" i="1" baseline="-25000" dirty="0" err="1"/>
              <a:t>weight</a:t>
            </a:r>
            <a:r>
              <a:rPr lang="en-US" dirty="0"/>
              <a:t>(3, 936) = 51.85, </a:t>
            </a:r>
            <a:r>
              <a:rPr lang="en-US" i="1" dirty="0"/>
              <a:t>p</a:t>
            </a:r>
            <a:r>
              <a:rPr lang="en-US" dirty="0"/>
              <a:t> &lt;.001; </a:t>
            </a:r>
          </a:p>
          <a:p>
            <a:r>
              <a:rPr lang="en-US" i="1" dirty="0" err="1"/>
              <a:t>F</a:t>
            </a:r>
            <a:r>
              <a:rPr lang="en-US" i="1" baseline="-25000" dirty="0" err="1"/>
              <a:t>PGxWeight</a:t>
            </a:r>
            <a:r>
              <a:rPr lang="en-US" dirty="0"/>
              <a:t>(3, 936) = 5.77, </a:t>
            </a:r>
            <a:r>
              <a:rPr lang="en-US" i="1" dirty="0"/>
              <a:t>p</a:t>
            </a:r>
            <a:r>
              <a:rPr lang="en-US" dirty="0"/>
              <a:t> = .001</a:t>
            </a:r>
          </a:p>
          <a:p>
            <a:endParaRPr lang="en-US" dirty="0"/>
          </a:p>
          <a:p>
            <a:pPr marL="0" indent="0">
              <a:buNone/>
            </a:pPr>
            <a:r>
              <a:rPr lang="en-US" dirty="0"/>
              <a:t>…and…</a:t>
            </a:r>
          </a:p>
        </p:txBody>
      </p:sp>
      <p:pic>
        <p:nvPicPr>
          <p:cNvPr id="5" name="Picture 4" descr="D3FFCB60-E2F0-4BA2-89DD-2B3DE2BAECC4"/>
          <p:cNvPicPr/>
          <p:nvPr/>
        </p:nvPicPr>
        <p:blipFill rotWithShape="1">
          <a:blip r:embed="rId2">
            <a:extLst>
              <a:ext uri="{28A0092B-C50C-407E-A947-70E740481C1C}">
                <a14:useLocalDpi xmlns:a14="http://schemas.microsoft.com/office/drawing/2010/main" val="0"/>
              </a:ext>
            </a:extLst>
          </a:blip>
          <a:srcRect l="5132" t="6971" r="24526" b="1901"/>
          <a:stretch/>
        </p:blipFill>
        <p:spPr bwMode="auto">
          <a:xfrm>
            <a:off x="7004074" y="392933"/>
            <a:ext cx="4144572" cy="534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068673" y="5688449"/>
            <a:ext cx="4015374" cy="1169551"/>
          </a:xfrm>
          <a:prstGeom prst="rect">
            <a:avLst/>
          </a:prstGeom>
          <a:noFill/>
        </p:spPr>
        <p:txBody>
          <a:bodyPr wrap="square" rtlCol="0">
            <a:spAutoFit/>
          </a:bodyPr>
          <a:lstStyle/>
          <a:p>
            <a:pPr algn="ctr"/>
            <a:r>
              <a:rPr lang="en-US" sz="1400" dirty="0"/>
              <a:t>Interaction of Pre-Test Weight (BMI-for-age) and PG Status (1=PG Intervention occurred, 0 = PG Intervention did not occur) at 2</a:t>
            </a:r>
            <a:r>
              <a:rPr lang="en-US" sz="1400" baseline="30000" dirty="0"/>
              <a:t>nd</a:t>
            </a:r>
            <a:r>
              <a:rPr lang="en-US" sz="1400" dirty="0"/>
              <a:t> Grade Post Tests, with Change-in-BMI as Outcome Variable. Estimated marginal means are graphed.</a:t>
            </a:r>
          </a:p>
        </p:txBody>
      </p:sp>
    </p:spTree>
    <p:extLst>
      <p:ext uri="{BB962C8B-B14F-4D97-AF65-F5344CB8AC3E}">
        <p14:creationId xmlns:p14="http://schemas.microsoft.com/office/powerpoint/2010/main" val="4123851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t>
            </a:r>
            <a:br>
              <a:rPr lang="en-US" dirty="0"/>
            </a:br>
            <a:r>
              <a:rPr lang="en-US" dirty="0"/>
              <a:t>longitudinal</a:t>
            </a:r>
          </a:p>
        </p:txBody>
      </p:sp>
      <p:sp>
        <p:nvSpPr>
          <p:cNvPr id="3" name="Content Placeholder 2"/>
          <p:cNvSpPr>
            <a:spLocks noGrp="1"/>
          </p:cNvSpPr>
          <p:nvPr>
            <p:ph sz="half" idx="1"/>
          </p:nvPr>
        </p:nvSpPr>
        <p:spPr/>
        <p:txBody>
          <a:bodyPr/>
          <a:lstStyle/>
          <a:p>
            <a:r>
              <a:rPr lang="en-US" dirty="0"/>
              <a:t>…3</a:t>
            </a:r>
            <a:r>
              <a:rPr lang="en-US" baseline="30000" dirty="0"/>
              <a:t>rd</a:t>
            </a:r>
            <a:r>
              <a:rPr lang="en-US" dirty="0"/>
              <a:t> grade:</a:t>
            </a:r>
          </a:p>
          <a:p>
            <a:r>
              <a:rPr lang="en-US" i="1" dirty="0"/>
              <a:t>F</a:t>
            </a:r>
            <a:r>
              <a:rPr lang="en-US" i="1" baseline="-25000" dirty="0"/>
              <a:t>PG</a:t>
            </a:r>
            <a:r>
              <a:rPr lang="en-US" dirty="0"/>
              <a:t>(1, 758) = 16.91, </a:t>
            </a:r>
            <a:r>
              <a:rPr lang="en-US" i="1" dirty="0"/>
              <a:t>p</a:t>
            </a:r>
            <a:r>
              <a:rPr lang="en-US" dirty="0"/>
              <a:t> &lt;.001; </a:t>
            </a:r>
          </a:p>
          <a:p>
            <a:r>
              <a:rPr lang="en-US" i="1" dirty="0" err="1"/>
              <a:t>F</a:t>
            </a:r>
            <a:r>
              <a:rPr lang="en-US" i="1" baseline="-25000" dirty="0" err="1"/>
              <a:t>weight</a:t>
            </a:r>
            <a:r>
              <a:rPr lang="en-US" dirty="0"/>
              <a:t>(3, 758) = 53.39, </a:t>
            </a:r>
            <a:r>
              <a:rPr lang="en-US" i="1" dirty="0"/>
              <a:t>p</a:t>
            </a:r>
            <a:r>
              <a:rPr lang="en-US" dirty="0"/>
              <a:t> &lt;.001; </a:t>
            </a:r>
          </a:p>
          <a:p>
            <a:r>
              <a:rPr lang="en-US" i="1" dirty="0" err="1"/>
              <a:t>F</a:t>
            </a:r>
            <a:r>
              <a:rPr lang="en-US" i="1" baseline="-25000" dirty="0" err="1"/>
              <a:t>PGxWeight</a:t>
            </a:r>
            <a:r>
              <a:rPr lang="en-US" dirty="0"/>
              <a:t>(3, 758) = 4.13, </a:t>
            </a:r>
            <a:r>
              <a:rPr lang="en-US" i="1" dirty="0"/>
              <a:t>p</a:t>
            </a:r>
            <a:r>
              <a:rPr lang="en-US" dirty="0"/>
              <a:t> = .006</a:t>
            </a:r>
          </a:p>
        </p:txBody>
      </p:sp>
      <p:sp>
        <p:nvSpPr>
          <p:cNvPr id="4" name="Content Placeholder 3"/>
          <p:cNvSpPr>
            <a:spLocks noGrp="1"/>
          </p:cNvSpPr>
          <p:nvPr>
            <p:ph sz="half" idx="2"/>
          </p:nvPr>
        </p:nvSpPr>
        <p:spPr/>
        <p:txBody>
          <a:bodyPr/>
          <a:lstStyle/>
          <a:p>
            <a:r>
              <a:rPr lang="en-US" dirty="0"/>
              <a:t>Where interactions were observed, the PG intervention had the </a:t>
            </a:r>
            <a:r>
              <a:rPr lang="en-US" b="1" dirty="0">
                <a:solidFill>
                  <a:schemeClr val="accent1"/>
                </a:solidFill>
              </a:rPr>
              <a:t>greatest effect on severely (morbidly) obese children</a:t>
            </a:r>
            <a:r>
              <a:rPr lang="en-US" dirty="0"/>
              <a:t>. </a:t>
            </a:r>
          </a:p>
        </p:txBody>
      </p:sp>
    </p:spTree>
    <p:extLst>
      <p:ext uri="{BB962C8B-B14F-4D97-AF65-F5344CB8AC3E}">
        <p14:creationId xmlns:p14="http://schemas.microsoft.com/office/powerpoint/2010/main" val="32687691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Independent effect of </a:t>
            </a:r>
            <a:r>
              <a:rPr lang="en-US" dirty="0" err="1"/>
              <a:t>pg</a:t>
            </a:r>
            <a:r>
              <a:rPr lang="en-US" dirty="0"/>
              <a:t> intervention</a:t>
            </a:r>
          </a:p>
        </p:txBody>
      </p:sp>
      <p:sp>
        <p:nvSpPr>
          <p:cNvPr id="3" name="Content Placeholder 2"/>
          <p:cNvSpPr>
            <a:spLocks noGrp="1"/>
          </p:cNvSpPr>
          <p:nvPr>
            <p:ph idx="1"/>
          </p:nvPr>
        </p:nvSpPr>
        <p:spPr>
          <a:xfrm>
            <a:off x="1251678" y="1859281"/>
            <a:ext cx="10178322" cy="3593591"/>
          </a:xfrm>
        </p:spPr>
        <p:txBody>
          <a:bodyPr/>
          <a:lstStyle/>
          <a:p>
            <a:r>
              <a:rPr lang="en-US" dirty="0"/>
              <a:t>The independent effect of the PG intervention (above-and-beyond FL and FD intervention effects) was examined via regression. </a:t>
            </a:r>
          </a:p>
          <a:p>
            <a:endParaRPr lang="en-US" dirty="0"/>
          </a:p>
          <a:p>
            <a:r>
              <a:rPr lang="en-US" b="1" dirty="0">
                <a:solidFill>
                  <a:schemeClr val="accent1"/>
                </a:solidFill>
              </a:rPr>
              <a:t>The PG intervention was found to uniquely predict a significant decrease in BMI% relative to controls in both 2</a:t>
            </a:r>
            <a:r>
              <a:rPr lang="en-US" b="1" baseline="30000" dirty="0">
                <a:solidFill>
                  <a:schemeClr val="accent1"/>
                </a:solidFill>
              </a:rPr>
              <a:t>nd</a:t>
            </a:r>
            <a:r>
              <a:rPr lang="en-US" b="1" dirty="0">
                <a:solidFill>
                  <a:schemeClr val="accent1"/>
                </a:solidFill>
              </a:rPr>
              <a:t> and 3</a:t>
            </a:r>
            <a:r>
              <a:rPr lang="en-US" b="1" baseline="30000" dirty="0">
                <a:solidFill>
                  <a:schemeClr val="accent1"/>
                </a:solidFill>
              </a:rPr>
              <a:t>rd</a:t>
            </a:r>
            <a:r>
              <a:rPr lang="en-US" b="1" dirty="0">
                <a:solidFill>
                  <a:schemeClr val="accent1"/>
                </a:solidFill>
              </a:rPr>
              <a:t> grades</a:t>
            </a:r>
            <a:r>
              <a:rPr lang="en-US" dirty="0"/>
              <a:t>. </a:t>
            </a:r>
          </a:p>
        </p:txBody>
      </p:sp>
      <p:graphicFrame>
        <p:nvGraphicFramePr>
          <p:cNvPr id="11" name="Table 10"/>
          <p:cNvGraphicFramePr>
            <a:graphicFrameLocks noGrp="1"/>
          </p:cNvGraphicFramePr>
          <p:nvPr>
            <p:extLst>
              <p:ext uri="{D42A27DB-BD31-4B8C-83A1-F6EECF244321}">
                <p14:modId xmlns:p14="http://schemas.microsoft.com/office/powerpoint/2010/main" val="1432887978"/>
              </p:ext>
            </p:extLst>
          </p:nvPr>
        </p:nvGraphicFramePr>
        <p:xfrm>
          <a:off x="2263774" y="3843170"/>
          <a:ext cx="8142340" cy="2331426"/>
        </p:xfrm>
        <a:graphic>
          <a:graphicData uri="http://schemas.openxmlformats.org/drawingml/2006/table">
            <a:tbl>
              <a:tblPr firstRow="1" firstCol="1" bandRow="1">
                <a:tableStyleId>{5C22544A-7EE6-4342-B048-85BDC9FD1C3A}</a:tableStyleId>
              </a:tblPr>
              <a:tblGrid>
                <a:gridCol w="857088">
                  <a:extLst>
                    <a:ext uri="{9D8B030D-6E8A-4147-A177-3AD203B41FA5}">
                      <a16:colId xmlns:a16="http://schemas.microsoft.com/office/drawing/2014/main" val="20000"/>
                    </a:ext>
                  </a:extLst>
                </a:gridCol>
                <a:gridCol w="858789">
                  <a:extLst>
                    <a:ext uri="{9D8B030D-6E8A-4147-A177-3AD203B41FA5}">
                      <a16:colId xmlns:a16="http://schemas.microsoft.com/office/drawing/2014/main" val="20001"/>
                    </a:ext>
                  </a:extLst>
                </a:gridCol>
                <a:gridCol w="917459">
                  <a:extLst>
                    <a:ext uri="{9D8B030D-6E8A-4147-A177-3AD203B41FA5}">
                      <a16:colId xmlns:a16="http://schemas.microsoft.com/office/drawing/2014/main" val="20002"/>
                    </a:ext>
                  </a:extLst>
                </a:gridCol>
                <a:gridCol w="917459">
                  <a:extLst>
                    <a:ext uri="{9D8B030D-6E8A-4147-A177-3AD203B41FA5}">
                      <a16:colId xmlns:a16="http://schemas.microsoft.com/office/drawing/2014/main" val="20003"/>
                    </a:ext>
                  </a:extLst>
                </a:gridCol>
                <a:gridCol w="918309">
                  <a:extLst>
                    <a:ext uri="{9D8B030D-6E8A-4147-A177-3AD203B41FA5}">
                      <a16:colId xmlns:a16="http://schemas.microsoft.com/office/drawing/2014/main" val="20004"/>
                    </a:ext>
                  </a:extLst>
                </a:gridCol>
                <a:gridCol w="918309">
                  <a:extLst>
                    <a:ext uri="{9D8B030D-6E8A-4147-A177-3AD203B41FA5}">
                      <a16:colId xmlns:a16="http://schemas.microsoft.com/office/drawing/2014/main" val="20005"/>
                    </a:ext>
                  </a:extLst>
                </a:gridCol>
                <a:gridCol w="918309">
                  <a:extLst>
                    <a:ext uri="{9D8B030D-6E8A-4147-A177-3AD203B41FA5}">
                      <a16:colId xmlns:a16="http://schemas.microsoft.com/office/drawing/2014/main" val="20006"/>
                    </a:ext>
                  </a:extLst>
                </a:gridCol>
                <a:gridCol w="918309">
                  <a:extLst>
                    <a:ext uri="{9D8B030D-6E8A-4147-A177-3AD203B41FA5}">
                      <a16:colId xmlns:a16="http://schemas.microsoft.com/office/drawing/2014/main" val="20007"/>
                    </a:ext>
                  </a:extLst>
                </a:gridCol>
                <a:gridCol w="918309">
                  <a:extLst>
                    <a:ext uri="{9D8B030D-6E8A-4147-A177-3AD203B41FA5}">
                      <a16:colId xmlns:a16="http://schemas.microsoft.com/office/drawing/2014/main" val="20008"/>
                    </a:ext>
                  </a:extLst>
                </a:gridCol>
              </a:tblGrid>
              <a:tr h="489765">
                <a:tc>
                  <a:txBody>
                    <a:bodyPr/>
                    <a:lstStyle/>
                    <a:p>
                      <a:pPr marL="0" marR="0">
                        <a:spcBef>
                          <a:spcPts val="0"/>
                        </a:spcBef>
                        <a:spcAft>
                          <a:spcPts val="0"/>
                        </a:spcAft>
                        <a:tabLst>
                          <a:tab pos="1621790" algn="l"/>
                        </a:tabLs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gridSpan="2">
                  <a:txBody>
                    <a:bodyPr/>
                    <a:lstStyle/>
                    <a:p>
                      <a:pPr marL="0" marR="0" algn="ctr">
                        <a:spcBef>
                          <a:spcPts val="0"/>
                        </a:spcBef>
                        <a:spcAft>
                          <a:spcPts val="0"/>
                        </a:spcAft>
                        <a:tabLst>
                          <a:tab pos="1621790" algn="l"/>
                        </a:tabLst>
                      </a:pPr>
                      <a:r>
                        <a:rPr lang="en-US" sz="1600">
                          <a:effectLst/>
                        </a:rPr>
                        <a:t>1</a:t>
                      </a:r>
                      <a:r>
                        <a:rPr lang="en-US" sz="1600" baseline="30000">
                          <a:effectLst/>
                        </a:rPr>
                        <a:t>st</a:t>
                      </a:r>
                      <a:r>
                        <a:rPr lang="en-US" sz="1600">
                          <a:effectLst/>
                        </a:rPr>
                        <a:t> Grade, Post-Test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hMerge="1">
                  <a:txBody>
                    <a:bodyPr/>
                    <a:lstStyle/>
                    <a:p>
                      <a:endParaRPr lang="en-US"/>
                    </a:p>
                  </a:txBody>
                  <a:tcPr/>
                </a:tc>
                <a:tc gridSpan="2">
                  <a:txBody>
                    <a:bodyPr/>
                    <a:lstStyle/>
                    <a:p>
                      <a:pPr marL="0" marR="0" algn="ctr">
                        <a:spcBef>
                          <a:spcPts val="0"/>
                        </a:spcBef>
                        <a:spcAft>
                          <a:spcPts val="0"/>
                        </a:spcAft>
                        <a:tabLst>
                          <a:tab pos="1621790" algn="l"/>
                        </a:tabLst>
                      </a:pPr>
                      <a:r>
                        <a:rPr lang="en-US" sz="1600">
                          <a:effectLst/>
                        </a:rPr>
                        <a:t>2nd Grade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hMerge="1">
                  <a:txBody>
                    <a:bodyPr/>
                    <a:lstStyle/>
                    <a:p>
                      <a:endParaRPr lang="en-US"/>
                    </a:p>
                  </a:txBody>
                  <a:tcPr/>
                </a:tc>
                <a:tc gridSpan="2">
                  <a:txBody>
                    <a:bodyPr/>
                    <a:lstStyle/>
                    <a:p>
                      <a:pPr marL="0" marR="0" algn="ctr">
                        <a:spcBef>
                          <a:spcPts val="0"/>
                        </a:spcBef>
                        <a:spcAft>
                          <a:spcPts val="0"/>
                        </a:spcAft>
                        <a:tabLst>
                          <a:tab pos="1621790" algn="l"/>
                        </a:tabLst>
                      </a:pPr>
                      <a:r>
                        <a:rPr lang="en-US" sz="1600">
                          <a:effectLst/>
                        </a:rPr>
                        <a:t>3rd Grade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hMerge="1">
                  <a:txBody>
                    <a:bodyPr/>
                    <a:lstStyle/>
                    <a:p>
                      <a:endParaRPr lang="en-US"/>
                    </a:p>
                  </a:txBody>
                  <a:tcPr/>
                </a:tc>
                <a:tc gridSpan="2">
                  <a:txBody>
                    <a:bodyPr/>
                    <a:lstStyle/>
                    <a:p>
                      <a:pPr marL="0" marR="0" algn="ctr">
                        <a:spcBef>
                          <a:spcPts val="0"/>
                        </a:spcBef>
                        <a:spcAft>
                          <a:spcPts val="0"/>
                        </a:spcAft>
                        <a:tabLst>
                          <a:tab pos="1621790" algn="l"/>
                        </a:tabLst>
                      </a:pPr>
                      <a:r>
                        <a:rPr lang="en-US" sz="1600">
                          <a:effectLst/>
                        </a:rPr>
                        <a:t>4</a:t>
                      </a:r>
                      <a:r>
                        <a:rPr lang="en-US" sz="1600" baseline="30000">
                          <a:effectLst/>
                        </a:rPr>
                        <a:t>th</a:t>
                      </a:r>
                      <a:r>
                        <a:rPr lang="en-US" sz="1600">
                          <a:effectLst/>
                        </a:rPr>
                        <a:t> grade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hMerge="1">
                  <a:txBody>
                    <a:bodyPr/>
                    <a:lstStyle/>
                    <a:p>
                      <a:endParaRPr lang="en-US"/>
                    </a:p>
                  </a:txBody>
                  <a:tcPr/>
                </a:tc>
                <a:extLst>
                  <a:ext uri="{0D108BD9-81ED-4DB2-BD59-A6C34878D82A}">
                    <a16:rowId xmlns:a16="http://schemas.microsoft.com/office/drawing/2014/main" val="10000"/>
                  </a:ext>
                </a:extLst>
              </a:tr>
              <a:tr h="266990">
                <a:tc>
                  <a:txBody>
                    <a:bodyPr/>
                    <a:lstStyle/>
                    <a:p>
                      <a:pPr marL="0" marR="0" algn="ctr">
                        <a:spcBef>
                          <a:spcPts val="0"/>
                        </a:spcBef>
                        <a:spcAft>
                          <a:spcPts val="0"/>
                        </a:spcAft>
                        <a:tabLst>
                          <a:tab pos="1621790" algn="l"/>
                        </a:tabLst>
                      </a:pPr>
                      <a:r>
                        <a:rPr lang="en-US"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600" b="0" dirty="0">
                          <a:effectLst/>
                          <a:sym typeface="Symbol" panose="05050102010706020507" pitchFamily="18" charset="2"/>
                        </a:rPr>
                        <a:t></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600" b="0" dirty="0">
                          <a:effectLst/>
                        </a:rPr>
                        <a:t>p</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600" b="0">
                          <a:effectLst/>
                          <a:sym typeface="Symbol" panose="05050102010706020507" pitchFamily="18" charset="2"/>
                        </a:rPr>
                        <a:t></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600" b="0">
                          <a:effectLst/>
                        </a:rPr>
                        <a:t>P</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600" b="0">
                          <a:effectLst/>
                          <a:sym typeface="Symbol" panose="05050102010706020507" pitchFamily="18" charset="2"/>
                        </a:rPr>
                        <a:t></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600" b="0">
                          <a:effectLst/>
                        </a:rPr>
                        <a:t>p</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600" b="0">
                          <a:effectLst/>
                          <a:sym typeface="Symbol" panose="05050102010706020507" pitchFamily="18" charset="2"/>
                        </a:rPr>
                        <a:t></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600" b="0">
                          <a:effectLst/>
                        </a:rPr>
                        <a:t>p</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extLst>
                  <a:ext uri="{0D108BD9-81ED-4DB2-BD59-A6C34878D82A}">
                    <a16:rowId xmlns:a16="http://schemas.microsoft.com/office/drawing/2014/main" val="10001"/>
                  </a:ext>
                </a:extLst>
              </a:tr>
              <a:tr h="673426">
                <a:tc>
                  <a:txBody>
                    <a:bodyPr/>
                    <a:lstStyle/>
                    <a:p>
                      <a:pPr marL="0" marR="0" algn="ctr">
                        <a:spcBef>
                          <a:spcPts val="0"/>
                        </a:spcBef>
                        <a:spcAft>
                          <a:spcPts val="0"/>
                        </a:spcAft>
                        <a:tabLst>
                          <a:tab pos="1621790" algn="l"/>
                        </a:tabLst>
                      </a:pPr>
                      <a:r>
                        <a:rPr lang="en-US" sz="1200">
                          <a:effectLst/>
                        </a:rPr>
                        <a:t> </a:t>
                      </a:r>
                      <a:endParaRPr lang="en-US" sz="1600">
                        <a:effectLst/>
                      </a:endParaRPr>
                    </a:p>
                    <a:p>
                      <a:pPr marL="0" marR="0" algn="ctr">
                        <a:spcBef>
                          <a:spcPts val="0"/>
                        </a:spcBef>
                        <a:spcAft>
                          <a:spcPts val="0"/>
                        </a:spcAft>
                        <a:tabLst>
                          <a:tab pos="1621790" algn="l"/>
                        </a:tabLst>
                      </a:pPr>
                      <a:r>
                        <a:rPr lang="en-US" sz="1600">
                          <a:effectLst/>
                        </a:rPr>
                        <a:t>FL</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200" b="0">
                          <a:effectLst/>
                        </a:rPr>
                        <a:t> </a:t>
                      </a:r>
                      <a:endParaRPr lang="en-US" sz="1600" b="0">
                        <a:effectLst/>
                      </a:endParaRPr>
                    </a:p>
                    <a:p>
                      <a:pPr marL="0" marR="0" algn="ctr">
                        <a:spcBef>
                          <a:spcPts val="0"/>
                        </a:spcBef>
                        <a:spcAft>
                          <a:spcPts val="0"/>
                        </a:spcAft>
                        <a:tabLst>
                          <a:tab pos="1621790" algn="l"/>
                        </a:tabLst>
                      </a:pPr>
                      <a:r>
                        <a:rPr lang="en-US" sz="1600" b="0">
                          <a:effectLst/>
                        </a:rPr>
                        <a:t>-.06</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200" b="0" dirty="0">
                          <a:effectLst/>
                        </a:rPr>
                        <a:t> </a:t>
                      </a:r>
                      <a:endParaRPr lang="en-US" sz="1600" b="0" dirty="0">
                        <a:effectLst/>
                      </a:endParaRPr>
                    </a:p>
                    <a:p>
                      <a:pPr marL="0" marR="0" algn="ctr">
                        <a:spcBef>
                          <a:spcPts val="0"/>
                        </a:spcBef>
                        <a:spcAft>
                          <a:spcPts val="0"/>
                        </a:spcAft>
                        <a:tabLst>
                          <a:tab pos="1621790" algn="l"/>
                        </a:tabLst>
                      </a:pPr>
                      <a:r>
                        <a:rPr lang="en-US" sz="1600" b="0" dirty="0">
                          <a:effectLst/>
                        </a:rPr>
                        <a:t>.02</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200" b="0" dirty="0">
                          <a:effectLst/>
                        </a:rPr>
                        <a:t> </a:t>
                      </a:r>
                      <a:endParaRPr lang="en-US" sz="1600" b="0" dirty="0">
                        <a:effectLst/>
                      </a:endParaRPr>
                    </a:p>
                    <a:p>
                      <a:pPr marL="0" marR="0" algn="ctr">
                        <a:spcBef>
                          <a:spcPts val="0"/>
                        </a:spcBef>
                        <a:spcAft>
                          <a:spcPts val="0"/>
                        </a:spcAft>
                        <a:tabLst>
                          <a:tab pos="1621790" algn="l"/>
                        </a:tabLst>
                      </a:pPr>
                      <a:r>
                        <a:rPr lang="en-US" sz="1600" b="0" dirty="0">
                          <a:effectLst/>
                        </a:rPr>
                        <a:t>.00</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200" b="0">
                          <a:effectLst/>
                        </a:rPr>
                        <a:t> </a:t>
                      </a:r>
                      <a:endParaRPr lang="en-US" sz="1600" b="0">
                        <a:effectLst/>
                      </a:endParaRPr>
                    </a:p>
                    <a:p>
                      <a:pPr marL="0" marR="0" algn="ctr">
                        <a:spcBef>
                          <a:spcPts val="0"/>
                        </a:spcBef>
                        <a:spcAft>
                          <a:spcPts val="0"/>
                        </a:spcAft>
                        <a:tabLst>
                          <a:tab pos="1621790" algn="l"/>
                        </a:tabLst>
                      </a:pPr>
                      <a:r>
                        <a:rPr lang="en-US" sz="1600" b="0">
                          <a:effectLst/>
                        </a:rPr>
                        <a:t>--</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300" b="0">
                          <a:effectLst/>
                        </a:rPr>
                        <a:t> </a:t>
                      </a:r>
                      <a:endParaRPr lang="en-US" sz="1600" b="0">
                        <a:effectLst/>
                      </a:endParaRPr>
                    </a:p>
                    <a:p>
                      <a:pPr marL="0" marR="0" algn="ctr">
                        <a:spcBef>
                          <a:spcPts val="0"/>
                        </a:spcBef>
                        <a:spcAft>
                          <a:spcPts val="0"/>
                        </a:spcAft>
                        <a:tabLst>
                          <a:tab pos="1621790" algn="l"/>
                        </a:tabLst>
                      </a:pPr>
                      <a:r>
                        <a:rPr lang="en-US" sz="1600" b="0">
                          <a:effectLst/>
                        </a:rPr>
                        <a:t>-.02</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200" b="0">
                          <a:effectLst/>
                        </a:rPr>
                        <a:t> </a:t>
                      </a:r>
                      <a:endParaRPr lang="en-US" sz="1600" b="0">
                        <a:effectLst/>
                      </a:endParaRPr>
                    </a:p>
                    <a:p>
                      <a:pPr marL="0" marR="0" algn="ctr">
                        <a:spcBef>
                          <a:spcPts val="0"/>
                        </a:spcBef>
                        <a:spcAft>
                          <a:spcPts val="0"/>
                        </a:spcAft>
                        <a:tabLst>
                          <a:tab pos="1621790" algn="l"/>
                        </a:tabLst>
                      </a:pPr>
                      <a:r>
                        <a:rPr lang="en-US" sz="1600" b="0">
                          <a:effectLst/>
                        </a:rPr>
                        <a:t>--</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200" b="0">
                          <a:effectLst/>
                        </a:rPr>
                        <a:t> </a:t>
                      </a:r>
                      <a:endParaRPr lang="en-US" sz="1600" b="0">
                        <a:effectLst/>
                      </a:endParaRPr>
                    </a:p>
                    <a:p>
                      <a:pPr marL="0" marR="0" algn="ctr">
                        <a:spcBef>
                          <a:spcPts val="0"/>
                        </a:spcBef>
                        <a:spcAft>
                          <a:spcPts val="0"/>
                        </a:spcAft>
                        <a:tabLst>
                          <a:tab pos="1621790" algn="l"/>
                        </a:tabLst>
                      </a:pPr>
                      <a:r>
                        <a:rPr lang="en-US" sz="1600" b="0">
                          <a:effectLst/>
                        </a:rPr>
                        <a:t>-.12</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200" b="0">
                          <a:effectLst/>
                        </a:rPr>
                        <a:t> </a:t>
                      </a:r>
                      <a:endParaRPr lang="en-US" sz="1600" b="0">
                        <a:effectLst/>
                      </a:endParaRPr>
                    </a:p>
                    <a:p>
                      <a:pPr marL="0" marR="0" algn="ctr">
                        <a:spcBef>
                          <a:spcPts val="0"/>
                        </a:spcBef>
                        <a:spcAft>
                          <a:spcPts val="0"/>
                        </a:spcAft>
                        <a:tabLst>
                          <a:tab pos="1621790" algn="l"/>
                        </a:tabLst>
                      </a:pPr>
                      <a:r>
                        <a:rPr lang="en-US" sz="1600" b="0">
                          <a:effectLst/>
                        </a:rPr>
                        <a:t>--</a:t>
                      </a:r>
                    </a:p>
                    <a:p>
                      <a:pPr marL="0" marR="0" algn="ctr">
                        <a:spcBef>
                          <a:spcPts val="0"/>
                        </a:spcBef>
                        <a:spcAft>
                          <a:spcPts val="0"/>
                        </a:spcAft>
                        <a:tabLst>
                          <a:tab pos="1621790" algn="l"/>
                        </a:tabLst>
                      </a:pPr>
                      <a:r>
                        <a:rPr lang="en-US" sz="1600" b="0">
                          <a:effectLst/>
                        </a:rPr>
                        <a:t> </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extLst>
                  <a:ext uri="{0D108BD9-81ED-4DB2-BD59-A6C34878D82A}">
                    <a16:rowId xmlns:a16="http://schemas.microsoft.com/office/drawing/2014/main" val="10002"/>
                  </a:ext>
                </a:extLst>
              </a:tr>
              <a:tr h="489765">
                <a:tc>
                  <a:txBody>
                    <a:bodyPr/>
                    <a:lstStyle/>
                    <a:p>
                      <a:pPr marL="0" marR="0" algn="ctr">
                        <a:spcBef>
                          <a:spcPts val="0"/>
                        </a:spcBef>
                        <a:spcAft>
                          <a:spcPts val="0"/>
                        </a:spcAft>
                        <a:tabLst>
                          <a:tab pos="1621790" algn="l"/>
                        </a:tabLst>
                      </a:pPr>
                      <a:r>
                        <a:rPr lang="en-US" sz="1600">
                          <a:effectLst/>
                        </a:rPr>
                        <a:t>FL+FD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600" b="0">
                          <a:effectLst/>
                        </a:rPr>
                        <a:t>-.03</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600" b="0">
                          <a:effectLst/>
                        </a:rPr>
                        <a:t>--</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600" b="0" dirty="0">
                          <a:effectLst/>
                        </a:rPr>
                        <a:t>.01</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600" b="0" dirty="0">
                          <a:effectLst/>
                        </a:rPr>
                        <a:t>--</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600" b="0" dirty="0">
                          <a:effectLst/>
                        </a:rPr>
                        <a:t>-.03</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600" b="0">
                          <a:effectLst/>
                        </a:rPr>
                        <a:t>--</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600" b="0">
                          <a:effectLst/>
                        </a:rPr>
                        <a:t>-.20</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600" b="0">
                          <a:effectLst/>
                        </a:rPr>
                        <a:t>.03</a:t>
                      </a:r>
                    </a:p>
                    <a:p>
                      <a:pPr marL="0" marR="0" algn="ctr">
                        <a:spcBef>
                          <a:spcPts val="0"/>
                        </a:spcBef>
                        <a:spcAft>
                          <a:spcPts val="0"/>
                        </a:spcAft>
                        <a:tabLst>
                          <a:tab pos="1621790" algn="l"/>
                        </a:tabLst>
                      </a:pPr>
                      <a:r>
                        <a:rPr lang="en-US" sz="1600" b="0">
                          <a:effectLst/>
                        </a:rPr>
                        <a:t> </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extLst>
                  <a:ext uri="{0D108BD9-81ED-4DB2-BD59-A6C34878D82A}">
                    <a16:rowId xmlns:a16="http://schemas.microsoft.com/office/drawing/2014/main" val="10003"/>
                  </a:ext>
                </a:extLst>
              </a:tr>
              <a:tr h="408137">
                <a:tc>
                  <a:txBody>
                    <a:bodyPr/>
                    <a:lstStyle/>
                    <a:p>
                      <a:pPr marL="0" marR="0" algn="ctr">
                        <a:spcBef>
                          <a:spcPts val="0"/>
                        </a:spcBef>
                        <a:spcAft>
                          <a:spcPts val="0"/>
                        </a:spcAft>
                        <a:tabLst>
                          <a:tab pos="1621790" algn="l"/>
                        </a:tabLst>
                      </a:pPr>
                      <a:r>
                        <a:rPr lang="en-US" sz="1600">
                          <a:effectLst/>
                        </a:rPr>
                        <a:t>PG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600" b="0">
                          <a:effectLst/>
                        </a:rPr>
                        <a:t>-.01</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600" b="0">
                          <a:effectLst/>
                        </a:rPr>
                        <a:t>--</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600" b="1" dirty="0">
                          <a:solidFill>
                            <a:schemeClr val="tx1"/>
                          </a:solidFill>
                          <a:effectLst/>
                        </a:rPr>
                        <a:t>-.06</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solidFill>
                      <a:schemeClr val="accent1"/>
                    </a:solidFill>
                  </a:tcPr>
                </a:tc>
                <a:tc>
                  <a:txBody>
                    <a:bodyPr/>
                    <a:lstStyle/>
                    <a:p>
                      <a:pPr marL="0" marR="0" algn="ctr">
                        <a:spcBef>
                          <a:spcPts val="0"/>
                        </a:spcBef>
                        <a:spcAft>
                          <a:spcPts val="0"/>
                        </a:spcAft>
                        <a:tabLst>
                          <a:tab pos="1621790" algn="l"/>
                        </a:tabLst>
                      </a:pPr>
                      <a:r>
                        <a:rPr lang="en-US" sz="1600" b="1" dirty="0">
                          <a:solidFill>
                            <a:schemeClr val="tx1"/>
                          </a:solidFill>
                          <a:effectLst/>
                        </a:rPr>
                        <a:t>.05</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solidFill>
                      <a:schemeClr val="accent1"/>
                    </a:solidFill>
                  </a:tcPr>
                </a:tc>
                <a:tc>
                  <a:txBody>
                    <a:bodyPr/>
                    <a:lstStyle/>
                    <a:p>
                      <a:pPr marL="0" marR="0" algn="ctr">
                        <a:spcBef>
                          <a:spcPts val="0"/>
                        </a:spcBef>
                        <a:spcAft>
                          <a:spcPts val="0"/>
                        </a:spcAft>
                        <a:tabLst>
                          <a:tab pos="1621790" algn="l"/>
                        </a:tabLst>
                      </a:pPr>
                      <a:r>
                        <a:rPr lang="en-US" sz="1600" b="1" dirty="0">
                          <a:solidFill>
                            <a:schemeClr val="tx1"/>
                          </a:solidFill>
                          <a:effectLst/>
                        </a:rPr>
                        <a:t>-.09</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solidFill>
                      <a:schemeClr val="accent1"/>
                    </a:solidFill>
                  </a:tcPr>
                </a:tc>
                <a:tc>
                  <a:txBody>
                    <a:bodyPr/>
                    <a:lstStyle/>
                    <a:p>
                      <a:pPr marL="0" marR="0" algn="ctr">
                        <a:spcBef>
                          <a:spcPts val="0"/>
                        </a:spcBef>
                        <a:spcAft>
                          <a:spcPts val="0"/>
                        </a:spcAft>
                        <a:tabLst>
                          <a:tab pos="1621790" algn="l"/>
                        </a:tabLst>
                      </a:pPr>
                      <a:r>
                        <a:rPr lang="en-US" sz="1600" b="1" dirty="0">
                          <a:solidFill>
                            <a:schemeClr val="tx1"/>
                          </a:solidFill>
                          <a:effectLst/>
                        </a:rPr>
                        <a:t>.02</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solidFill>
                      <a:schemeClr val="accent1"/>
                    </a:solidFill>
                  </a:tcPr>
                </a:tc>
                <a:tc>
                  <a:txBody>
                    <a:bodyPr/>
                    <a:lstStyle/>
                    <a:p>
                      <a:pPr marL="0" marR="0" algn="ctr">
                        <a:spcBef>
                          <a:spcPts val="0"/>
                        </a:spcBef>
                        <a:spcAft>
                          <a:spcPts val="0"/>
                        </a:spcAft>
                        <a:tabLst>
                          <a:tab pos="1621790" algn="l"/>
                        </a:tabLst>
                      </a:pPr>
                      <a:r>
                        <a:rPr lang="en-US" sz="1600" b="0" dirty="0">
                          <a:effectLst/>
                        </a:rPr>
                        <a:t>-.01</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tc>
                  <a:txBody>
                    <a:bodyPr/>
                    <a:lstStyle/>
                    <a:p>
                      <a:pPr marL="0" marR="0" algn="ctr">
                        <a:spcBef>
                          <a:spcPts val="0"/>
                        </a:spcBef>
                        <a:spcAft>
                          <a:spcPts val="0"/>
                        </a:spcAft>
                        <a:tabLst>
                          <a:tab pos="1621790" algn="l"/>
                        </a:tabLst>
                      </a:pPr>
                      <a:r>
                        <a:rPr lang="en-US" sz="1600" b="0" dirty="0">
                          <a:effectLst/>
                        </a:rPr>
                        <a:t>--</a:t>
                      </a:r>
                    </a:p>
                    <a:p>
                      <a:pPr marL="0" marR="0" algn="ctr">
                        <a:spcBef>
                          <a:spcPts val="0"/>
                        </a:spcBef>
                        <a:spcAft>
                          <a:spcPts val="0"/>
                        </a:spcAft>
                        <a:tabLst>
                          <a:tab pos="1621790" algn="l"/>
                        </a:tabLst>
                      </a:pPr>
                      <a:r>
                        <a:rPr lang="en-US" sz="1100" b="0" dirty="0">
                          <a:effectLst/>
                        </a:rPr>
                        <a:t> </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1831" marR="91831" marT="0" marB="0"/>
                </a:tc>
                <a:extLst>
                  <a:ext uri="{0D108BD9-81ED-4DB2-BD59-A6C34878D82A}">
                    <a16:rowId xmlns:a16="http://schemas.microsoft.com/office/drawing/2014/main" val="10004"/>
                  </a:ext>
                </a:extLst>
              </a:tr>
            </a:tbl>
          </a:graphicData>
        </a:graphic>
      </p:graphicFrame>
      <p:sp>
        <p:nvSpPr>
          <p:cNvPr id="12" name="Rectangle 3"/>
          <p:cNvSpPr>
            <a:spLocks noChangeArrowheads="1"/>
          </p:cNvSpPr>
          <p:nvPr/>
        </p:nvSpPr>
        <p:spPr bwMode="auto">
          <a:xfrm>
            <a:off x="3300413" y="32131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2263774" y="6245627"/>
            <a:ext cx="8142340" cy="584775"/>
          </a:xfrm>
          <a:prstGeom prst="rect">
            <a:avLst/>
          </a:prstGeom>
          <a:noFill/>
        </p:spPr>
        <p:txBody>
          <a:bodyPr wrap="square" rtlCol="0">
            <a:spAutoFit/>
          </a:bodyPr>
          <a:lstStyle/>
          <a:p>
            <a:pPr algn="ctr"/>
            <a:r>
              <a:rPr lang="en-US" sz="1600" dirty="0"/>
              <a:t>Note: A negative Beta indicates a greater decrease in BMI% from 1</a:t>
            </a:r>
            <a:r>
              <a:rPr lang="en-US" sz="1600" baseline="30000" dirty="0"/>
              <a:t>st</a:t>
            </a:r>
            <a:r>
              <a:rPr lang="en-US" sz="1600" dirty="0"/>
              <a:t> Grade Pre-Test than was the case for Controls. Boldface font highlights PG effect above and beyond FL and FL+FD.</a:t>
            </a:r>
          </a:p>
        </p:txBody>
      </p:sp>
    </p:spTree>
    <p:extLst>
      <p:ext uri="{BB962C8B-B14F-4D97-AF65-F5344CB8AC3E}">
        <p14:creationId xmlns:p14="http://schemas.microsoft.com/office/powerpoint/2010/main" val="33776980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Content Placeholder 2"/>
          <p:cNvSpPr>
            <a:spLocks noGrp="1"/>
          </p:cNvSpPr>
          <p:nvPr>
            <p:ph idx="1"/>
          </p:nvPr>
        </p:nvSpPr>
        <p:spPr/>
        <p:txBody>
          <a:bodyPr>
            <a:normAutofit/>
          </a:bodyPr>
          <a:lstStyle/>
          <a:p>
            <a:pPr marL="0" indent="0" algn="ctr">
              <a:buNone/>
            </a:pPr>
            <a:r>
              <a:rPr lang="en-US" sz="2800" dirty="0"/>
              <a:t>Targeting social relations at </a:t>
            </a:r>
            <a:r>
              <a:rPr lang="en-US" sz="2800" b="1" i="1" dirty="0">
                <a:solidFill>
                  <a:schemeClr val="accent1"/>
                </a:solidFill>
              </a:rPr>
              <a:t>school may be crucial </a:t>
            </a:r>
          </a:p>
          <a:p>
            <a:pPr marL="0" indent="0" algn="ctr">
              <a:buNone/>
            </a:pPr>
            <a:r>
              <a:rPr lang="en-US" sz="2800" dirty="0"/>
              <a:t>to promoting health for young children, </a:t>
            </a:r>
          </a:p>
          <a:p>
            <a:pPr marL="0" indent="0" algn="ctr">
              <a:buNone/>
            </a:pPr>
            <a:r>
              <a:rPr lang="en-US" sz="2800" dirty="0"/>
              <a:t>particularly those in the highest weight category. </a:t>
            </a:r>
          </a:p>
        </p:txBody>
      </p:sp>
    </p:spTree>
    <p:extLst>
      <p:ext uri="{BB962C8B-B14F-4D97-AF65-F5344CB8AC3E}">
        <p14:creationId xmlns:p14="http://schemas.microsoft.com/office/powerpoint/2010/main" val="22038935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Childhood obesity – more than physical health risks</a:t>
            </a:r>
          </a:p>
        </p:txBody>
      </p:sp>
      <p:sp>
        <p:nvSpPr>
          <p:cNvPr id="3" name="Content Placeholder 2"/>
          <p:cNvSpPr>
            <a:spLocks noGrp="1"/>
          </p:cNvSpPr>
          <p:nvPr>
            <p:ph idx="1"/>
          </p:nvPr>
        </p:nvSpPr>
        <p:spPr>
          <a:xfrm>
            <a:off x="1251678" y="2286001"/>
            <a:ext cx="10178322" cy="4303221"/>
          </a:xfrm>
        </p:spPr>
        <p:txBody>
          <a:bodyPr>
            <a:normAutofit/>
          </a:bodyPr>
          <a:lstStyle/>
          <a:p>
            <a:r>
              <a:rPr lang="en-US" dirty="0"/>
              <a:t>Obesity is currently the most common health problem among US children.</a:t>
            </a:r>
          </a:p>
          <a:p>
            <a:endParaRPr lang="en-US" dirty="0"/>
          </a:p>
          <a:p>
            <a:r>
              <a:rPr lang="en-US" dirty="0"/>
              <a:t>Besides the physical health implications implicit with obesity, overweight and obese children are at an increased risk of peer problems in school environment, such as:</a:t>
            </a:r>
          </a:p>
          <a:p>
            <a:pPr lvl="1"/>
            <a:r>
              <a:rPr lang="en-US" dirty="0">
                <a:solidFill>
                  <a:schemeClr val="accent1"/>
                </a:solidFill>
              </a:rPr>
              <a:t>Teasing</a:t>
            </a:r>
          </a:p>
          <a:p>
            <a:pPr lvl="1"/>
            <a:r>
              <a:rPr lang="en-US" dirty="0">
                <a:solidFill>
                  <a:schemeClr val="accent1"/>
                </a:solidFill>
              </a:rPr>
              <a:t>Rejection</a:t>
            </a:r>
          </a:p>
          <a:p>
            <a:pPr lvl="1"/>
            <a:r>
              <a:rPr lang="en-US" dirty="0">
                <a:solidFill>
                  <a:schemeClr val="accent1"/>
                </a:solidFill>
              </a:rPr>
              <a:t>Bullying </a:t>
            </a:r>
          </a:p>
          <a:p>
            <a:pPr lvl="1"/>
            <a:endParaRPr lang="en-US" dirty="0"/>
          </a:p>
          <a:p>
            <a:r>
              <a:rPr lang="en-US" dirty="0"/>
              <a:t>Severely obese children may be at a particular risk. </a:t>
            </a:r>
          </a:p>
        </p:txBody>
      </p:sp>
    </p:spTree>
    <p:extLst>
      <p:ext uri="{BB962C8B-B14F-4D97-AF65-F5344CB8AC3E}">
        <p14:creationId xmlns:p14="http://schemas.microsoft.com/office/powerpoint/2010/main" val="2340837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Biases toward obesity</a:t>
            </a:r>
          </a:p>
        </p:txBody>
      </p:sp>
      <p:sp>
        <p:nvSpPr>
          <p:cNvPr id="3" name="Content Placeholder 2"/>
          <p:cNvSpPr>
            <a:spLocks noGrp="1"/>
          </p:cNvSpPr>
          <p:nvPr>
            <p:ph idx="1"/>
          </p:nvPr>
        </p:nvSpPr>
        <p:spPr/>
        <p:txBody>
          <a:bodyPr>
            <a:normAutofit/>
          </a:bodyPr>
          <a:lstStyle/>
          <a:p>
            <a:r>
              <a:rPr lang="en-US" dirty="0"/>
              <a:t>Less likely to be picked as a friend</a:t>
            </a:r>
          </a:p>
          <a:p>
            <a:endParaRPr lang="en-US" dirty="0"/>
          </a:p>
          <a:p>
            <a:r>
              <a:rPr lang="en-US" dirty="0"/>
              <a:t>Receive negative descriptions like “mean” or “lazy”</a:t>
            </a:r>
          </a:p>
          <a:p>
            <a:endParaRPr lang="en-US" dirty="0"/>
          </a:p>
          <a:p>
            <a:r>
              <a:rPr lang="en-US" dirty="0"/>
              <a:t>Viewed more negatively than physical disability</a:t>
            </a:r>
          </a:p>
          <a:p>
            <a:endParaRPr lang="en-US" dirty="0"/>
          </a:p>
        </p:txBody>
      </p:sp>
    </p:spTree>
    <p:extLst>
      <p:ext uri="{BB962C8B-B14F-4D97-AF65-F5344CB8AC3E}">
        <p14:creationId xmlns:p14="http://schemas.microsoft.com/office/powerpoint/2010/main" val="25486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peer relations important?</a:t>
            </a:r>
          </a:p>
        </p:txBody>
      </p:sp>
      <p:sp>
        <p:nvSpPr>
          <p:cNvPr id="3" name="Content Placeholder 2"/>
          <p:cNvSpPr>
            <a:spLocks noGrp="1"/>
          </p:cNvSpPr>
          <p:nvPr>
            <p:ph idx="1"/>
          </p:nvPr>
        </p:nvSpPr>
        <p:spPr>
          <a:xfrm>
            <a:off x="1251678" y="2286001"/>
            <a:ext cx="10178322" cy="4181301"/>
          </a:xfrm>
        </p:spPr>
        <p:txBody>
          <a:bodyPr>
            <a:normAutofit/>
          </a:bodyPr>
          <a:lstStyle/>
          <a:p>
            <a:r>
              <a:rPr lang="en-US" dirty="0"/>
              <a:t>Trajectory of peer relations across childhood:</a:t>
            </a:r>
          </a:p>
          <a:p>
            <a:endParaRPr lang="en-US" dirty="0"/>
          </a:p>
          <a:p>
            <a:endParaRPr lang="en-US" dirty="0"/>
          </a:p>
          <a:p>
            <a:endParaRPr lang="en-US" dirty="0"/>
          </a:p>
          <a:p>
            <a:endParaRPr lang="en-US" dirty="0"/>
          </a:p>
          <a:p>
            <a:endParaRPr lang="en-US" dirty="0"/>
          </a:p>
          <a:p>
            <a:endParaRPr lang="en-US" dirty="0"/>
          </a:p>
          <a:p>
            <a:r>
              <a:rPr lang="en-US" dirty="0"/>
              <a:t>Part of peer relations is </a:t>
            </a:r>
            <a:r>
              <a:rPr lang="en-US" b="1" i="1" dirty="0">
                <a:solidFill>
                  <a:schemeClr val="accent1"/>
                </a:solidFill>
              </a:rPr>
              <a:t>acceptance</a:t>
            </a:r>
            <a:r>
              <a:rPr lang="en-US" i="1" dirty="0"/>
              <a:t>. </a:t>
            </a:r>
            <a:r>
              <a:rPr lang="en-US" dirty="0"/>
              <a:t> </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1361118486"/>
              </p:ext>
            </p:extLst>
          </p:nvPr>
        </p:nvGraphicFramePr>
        <p:xfrm>
          <a:off x="1655154" y="2159400"/>
          <a:ext cx="8128000" cy="3846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6464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acceptance</a:t>
            </a:r>
          </a:p>
        </p:txBody>
      </p:sp>
      <p:sp>
        <p:nvSpPr>
          <p:cNvPr id="3" name="Content Placeholder 2"/>
          <p:cNvSpPr>
            <a:spLocks noGrp="1"/>
          </p:cNvSpPr>
          <p:nvPr>
            <p:ph idx="1"/>
          </p:nvPr>
        </p:nvSpPr>
        <p:spPr/>
        <p:txBody>
          <a:bodyPr>
            <a:normAutofit lnSpcReduction="10000"/>
          </a:bodyPr>
          <a:lstStyle/>
          <a:p>
            <a:r>
              <a:rPr lang="en-US" dirty="0"/>
              <a:t>The need to be accepted is a </a:t>
            </a:r>
            <a:r>
              <a:rPr lang="en-US" dirty="0">
                <a:solidFill>
                  <a:schemeClr val="accent1"/>
                </a:solidFill>
              </a:rPr>
              <a:t>basic human need</a:t>
            </a:r>
            <a:r>
              <a:rPr lang="en-US" dirty="0"/>
              <a:t>.</a:t>
            </a:r>
          </a:p>
          <a:p>
            <a:endParaRPr lang="en-US" dirty="0"/>
          </a:p>
          <a:p>
            <a:r>
              <a:rPr lang="en-US" dirty="0"/>
              <a:t>Being part of a group keeps us </a:t>
            </a:r>
            <a:r>
              <a:rPr lang="en-US" dirty="0">
                <a:solidFill>
                  <a:schemeClr val="accent1"/>
                </a:solidFill>
              </a:rPr>
              <a:t>safe</a:t>
            </a:r>
            <a:r>
              <a:rPr lang="en-US" dirty="0"/>
              <a:t>.</a:t>
            </a:r>
          </a:p>
          <a:p>
            <a:endParaRPr lang="en-US" dirty="0"/>
          </a:p>
          <a:p>
            <a:r>
              <a:rPr lang="en-US" dirty="0"/>
              <a:t>Belonging is part of identity.</a:t>
            </a:r>
          </a:p>
          <a:p>
            <a:endParaRPr lang="en-US" dirty="0"/>
          </a:p>
          <a:p>
            <a:r>
              <a:rPr lang="en-US" dirty="0"/>
              <a:t>We want to be accepted by:  Authority figures, people with status, people we want as friends.</a:t>
            </a:r>
          </a:p>
          <a:p>
            <a:pPr lvl="1"/>
            <a:endParaRPr lang="en-US" dirty="0"/>
          </a:p>
          <a:p>
            <a:pPr lvl="1"/>
            <a:r>
              <a:rPr lang="en-US" dirty="0"/>
              <a:t>Yet, it’s human nature to reject or ostracize people – </a:t>
            </a:r>
            <a:r>
              <a:rPr lang="en-US" b="1" i="1" dirty="0">
                <a:solidFill>
                  <a:schemeClr val="accent1"/>
                </a:solidFill>
              </a:rPr>
              <a:t>rejection happens all the time</a:t>
            </a:r>
            <a:r>
              <a:rPr lang="en-US" i="1" dirty="0"/>
              <a:t>. </a:t>
            </a:r>
            <a:endParaRPr lang="en-US" dirty="0"/>
          </a:p>
        </p:txBody>
      </p:sp>
    </p:spTree>
    <p:extLst>
      <p:ext uri="{BB962C8B-B14F-4D97-AF65-F5344CB8AC3E}">
        <p14:creationId xmlns:p14="http://schemas.microsoft.com/office/powerpoint/2010/main" val="33766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status in the classroom</a:t>
            </a:r>
          </a:p>
        </p:txBody>
      </p:sp>
      <p:sp>
        <p:nvSpPr>
          <p:cNvPr id="3" name="Content Placeholder 2"/>
          <p:cNvSpPr>
            <a:spLocks noGrp="1"/>
          </p:cNvSpPr>
          <p:nvPr>
            <p:ph idx="1"/>
          </p:nvPr>
        </p:nvSpPr>
        <p:spPr>
          <a:xfrm>
            <a:off x="1251678" y="1249677"/>
            <a:ext cx="10178322" cy="3593591"/>
          </a:xfrm>
        </p:spPr>
        <p:txBody>
          <a:bodyPr/>
          <a:lstStyle/>
          <a:p>
            <a:r>
              <a:rPr lang="en-US" dirty="0" err="1"/>
              <a:t>Sociometric</a:t>
            </a:r>
            <a:r>
              <a:rPr lang="en-US" dirty="0"/>
              <a:t> Nominations - Children nominate three friends with whom they like to “play with the most” and “play with the least.”</a:t>
            </a:r>
          </a:p>
        </p:txBody>
      </p:sp>
      <p:graphicFrame>
        <p:nvGraphicFramePr>
          <p:cNvPr id="4" name="Diagram 3"/>
          <p:cNvGraphicFramePr/>
          <p:nvPr>
            <p:extLst>
              <p:ext uri="{D42A27DB-BD31-4B8C-83A1-F6EECF244321}">
                <p14:modId xmlns:p14="http://schemas.microsoft.com/office/powerpoint/2010/main" val="235735395"/>
              </p:ext>
            </p:extLst>
          </p:nvPr>
        </p:nvGraphicFramePr>
        <p:xfrm>
          <a:off x="3289994" y="2067093"/>
          <a:ext cx="6962370" cy="4477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998094" y="1764556"/>
            <a:ext cx="1512917" cy="369332"/>
          </a:xfrm>
          <a:prstGeom prst="rect">
            <a:avLst/>
          </a:prstGeom>
          <a:noFill/>
        </p:spPr>
        <p:txBody>
          <a:bodyPr wrap="square" rtlCol="0">
            <a:spAutoFit/>
          </a:bodyPr>
          <a:lstStyle/>
          <a:p>
            <a:pPr algn="ctr"/>
            <a:r>
              <a:rPr lang="en-US" dirty="0"/>
              <a:t>Many liked</a:t>
            </a:r>
          </a:p>
        </p:txBody>
      </p:sp>
      <p:sp>
        <p:nvSpPr>
          <p:cNvPr id="6" name="TextBox 5"/>
          <p:cNvSpPr txBox="1"/>
          <p:nvPr/>
        </p:nvSpPr>
        <p:spPr>
          <a:xfrm>
            <a:off x="3084022" y="4121321"/>
            <a:ext cx="1512917" cy="369332"/>
          </a:xfrm>
          <a:prstGeom prst="rect">
            <a:avLst/>
          </a:prstGeom>
          <a:noFill/>
        </p:spPr>
        <p:txBody>
          <a:bodyPr wrap="square" rtlCol="0">
            <a:spAutoFit/>
          </a:bodyPr>
          <a:lstStyle/>
          <a:p>
            <a:pPr algn="ctr"/>
            <a:r>
              <a:rPr lang="en-US" dirty="0"/>
              <a:t>Many disliked</a:t>
            </a:r>
          </a:p>
        </p:txBody>
      </p:sp>
      <p:sp>
        <p:nvSpPr>
          <p:cNvPr id="7" name="TextBox 6"/>
          <p:cNvSpPr txBox="1"/>
          <p:nvPr/>
        </p:nvSpPr>
        <p:spPr>
          <a:xfrm>
            <a:off x="8917709" y="4121321"/>
            <a:ext cx="1512917" cy="369332"/>
          </a:xfrm>
          <a:prstGeom prst="rect">
            <a:avLst/>
          </a:prstGeom>
          <a:noFill/>
        </p:spPr>
        <p:txBody>
          <a:bodyPr wrap="square" rtlCol="0">
            <a:spAutoFit/>
          </a:bodyPr>
          <a:lstStyle/>
          <a:p>
            <a:pPr algn="ctr"/>
            <a:r>
              <a:rPr lang="en-US" dirty="0"/>
              <a:t>Few disliked</a:t>
            </a:r>
          </a:p>
        </p:txBody>
      </p:sp>
      <p:sp>
        <p:nvSpPr>
          <p:cNvPr id="8" name="TextBox 7"/>
          <p:cNvSpPr txBox="1"/>
          <p:nvPr/>
        </p:nvSpPr>
        <p:spPr>
          <a:xfrm>
            <a:off x="6014720" y="6510833"/>
            <a:ext cx="1512917" cy="369332"/>
          </a:xfrm>
          <a:prstGeom prst="rect">
            <a:avLst/>
          </a:prstGeom>
          <a:noFill/>
        </p:spPr>
        <p:txBody>
          <a:bodyPr wrap="square" rtlCol="0">
            <a:spAutoFit/>
          </a:bodyPr>
          <a:lstStyle/>
          <a:p>
            <a:pPr algn="ctr"/>
            <a:r>
              <a:rPr lang="en-US" dirty="0"/>
              <a:t>Few liked</a:t>
            </a:r>
          </a:p>
        </p:txBody>
      </p:sp>
    </p:spTree>
    <p:extLst>
      <p:ext uri="{BB962C8B-B14F-4D97-AF65-F5344CB8AC3E}">
        <p14:creationId xmlns:p14="http://schemas.microsoft.com/office/powerpoint/2010/main" val="16201227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55997501"/>
              </p:ext>
            </p:extLst>
          </p:nvPr>
        </p:nvGraphicFramePr>
        <p:xfrm>
          <a:off x="1250950" y="288175"/>
          <a:ext cx="10179050" cy="6345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2800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rejection</a:t>
            </a:r>
          </a:p>
        </p:txBody>
      </p:sp>
      <p:sp>
        <p:nvSpPr>
          <p:cNvPr id="3" name="Content Placeholder 2"/>
          <p:cNvSpPr>
            <a:spLocks noGrp="1"/>
          </p:cNvSpPr>
          <p:nvPr>
            <p:ph idx="1"/>
          </p:nvPr>
        </p:nvSpPr>
        <p:spPr>
          <a:xfrm>
            <a:off x="1251678" y="1814946"/>
            <a:ext cx="10178322" cy="3593591"/>
          </a:xfrm>
        </p:spPr>
        <p:txBody>
          <a:bodyPr/>
          <a:lstStyle/>
          <a:p>
            <a:r>
              <a:rPr lang="en-US" dirty="0"/>
              <a:t>Research among elementary children predicts concurrent and future problems.</a:t>
            </a:r>
          </a:p>
          <a:p>
            <a:endParaRPr lang="en-US" dirty="0"/>
          </a:p>
          <a:p>
            <a:r>
              <a:rPr lang="en-US" dirty="0"/>
              <a:t>Rejected children are more likely to:</a:t>
            </a:r>
          </a:p>
        </p:txBody>
      </p:sp>
      <p:graphicFrame>
        <p:nvGraphicFramePr>
          <p:cNvPr id="4" name="Diagram 3"/>
          <p:cNvGraphicFramePr/>
          <p:nvPr>
            <p:extLst>
              <p:ext uri="{D42A27DB-BD31-4B8C-83A1-F6EECF244321}">
                <p14:modId xmlns:p14="http://schemas.microsoft.com/office/powerpoint/2010/main" val="802090486"/>
              </p:ext>
            </p:extLst>
          </p:nvPr>
        </p:nvGraphicFramePr>
        <p:xfrm>
          <a:off x="2181628" y="3240916"/>
          <a:ext cx="6552277" cy="2882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833660" y="5368188"/>
            <a:ext cx="2344190" cy="14773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a:t>Recent research has shown that the brain reacts to social rejection in the same way it does to physical pain. </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27921" y="4313258"/>
            <a:ext cx="1777200" cy="1777200"/>
          </a:xfrm>
          <a:prstGeom prst="rect">
            <a:avLst/>
          </a:prstGeom>
        </p:spPr>
      </p:pic>
    </p:spTree>
    <p:extLst>
      <p:ext uri="{BB962C8B-B14F-4D97-AF65-F5344CB8AC3E}">
        <p14:creationId xmlns:p14="http://schemas.microsoft.com/office/powerpoint/2010/main" val="36826871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413</TotalTime>
  <Words>2155</Words>
  <Application>Microsoft Macintosh PowerPoint</Application>
  <PresentationFormat>Widescreen</PresentationFormat>
  <Paragraphs>316</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Comic Sans MS</vt:lpstr>
      <vt:lpstr>Gill Sans MT</vt:lpstr>
      <vt:lpstr>Impact</vt:lpstr>
      <vt:lpstr>Symbol</vt:lpstr>
      <vt:lpstr>Times New Roman</vt:lpstr>
      <vt:lpstr>Badge</vt:lpstr>
      <vt:lpstr>Can a social intervention in the classroom impact obesity?</vt:lpstr>
      <vt:lpstr>How to CitE</vt:lpstr>
      <vt:lpstr>Childhood obesity – more than physical health risks</vt:lpstr>
      <vt:lpstr>Biases toward obesity</vt:lpstr>
      <vt:lpstr>Why are peer relations important?</vt:lpstr>
      <vt:lpstr>acceptance</vt:lpstr>
      <vt:lpstr>Peer status in the classroom</vt:lpstr>
      <vt:lpstr>PowerPoint Presentation</vt:lpstr>
      <vt:lpstr>rejection</vt:lpstr>
      <vt:lpstr>Rejection in the classroom</vt:lpstr>
      <vt:lpstr>Rejection, self-esteem, health – a vicious cycle </vt:lpstr>
      <vt:lpstr>Classroom based interventions</vt:lpstr>
      <vt:lpstr>Families and schools for health peer group intervention</vt:lpstr>
      <vt:lpstr>Method - overview</vt:lpstr>
      <vt:lpstr>You can’t say, ‘you can’t play’</vt:lpstr>
      <vt:lpstr>Component 1 – introduce the rule</vt:lpstr>
      <vt:lpstr>component 1, cont. </vt:lpstr>
      <vt:lpstr>Component 2 – fairytale and discussions </vt:lpstr>
      <vt:lpstr>PowerPoint Presentation</vt:lpstr>
      <vt:lpstr>Component 3 – role play and rule practice</vt:lpstr>
      <vt:lpstr>Component 4 – don’t laugh at me</vt:lpstr>
      <vt:lpstr>Component 5 – make your own magpie</vt:lpstr>
      <vt:lpstr>Intervention evaluation</vt:lpstr>
      <vt:lpstr>results</vt:lpstr>
      <vt:lpstr>Results –  longitudinal</vt:lpstr>
      <vt:lpstr>Results – longitudinal</vt:lpstr>
      <vt:lpstr>Independent effect of pg intervention</vt:lpstr>
      <vt:lpstr>implications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a social intervention in the classroom impact obesity?</dc:title>
  <dc:creator>Julie Rutledge</dc:creator>
  <cp:lastModifiedBy>Harrist, Amanda</cp:lastModifiedBy>
  <cp:revision>46</cp:revision>
  <cp:lastPrinted>2017-03-30T22:25:25Z</cp:lastPrinted>
  <dcterms:created xsi:type="dcterms:W3CDTF">2017-03-30T15:10:39Z</dcterms:created>
  <dcterms:modified xsi:type="dcterms:W3CDTF">2021-10-11T23:51:14Z</dcterms:modified>
</cp:coreProperties>
</file>